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7"/>
  </p:notesMasterIdLst>
  <p:sldIdLst>
    <p:sldId id="256" r:id="rId2"/>
    <p:sldId id="257" r:id="rId3"/>
    <p:sldId id="259" r:id="rId4"/>
    <p:sldId id="258" r:id="rId5"/>
    <p:sldId id="260" r:id="rId6"/>
    <p:sldId id="266" r:id="rId7"/>
    <p:sldId id="267" r:id="rId8"/>
    <p:sldId id="269" r:id="rId9"/>
    <p:sldId id="262" r:id="rId10"/>
    <p:sldId id="268" r:id="rId11"/>
    <p:sldId id="265" r:id="rId12"/>
    <p:sldId id="263" r:id="rId13"/>
    <p:sldId id="264" r:id="rId14"/>
    <p:sldId id="270" r:id="rId15"/>
    <p:sldId id="272" r:id="rId16"/>
    <p:sldId id="273" r:id="rId17"/>
    <p:sldId id="274" r:id="rId18"/>
    <p:sldId id="275" r:id="rId19"/>
    <p:sldId id="276" r:id="rId20"/>
    <p:sldId id="277" r:id="rId21"/>
    <p:sldId id="271" r:id="rId22"/>
    <p:sldId id="278" r:id="rId23"/>
    <p:sldId id="279" r:id="rId24"/>
    <p:sldId id="280" r:id="rId25"/>
    <p:sldId id="28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8000"/>
    <a:srgbClr val="000066"/>
    <a:srgbClr val="FF99FF"/>
    <a:srgbClr val="CC3399"/>
    <a:srgbClr val="FFFF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p:scale>
          <a:sx n="70" d="100"/>
          <a:sy n="70" d="100"/>
        </p:scale>
        <p:origin x="-6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E6331D-0FAC-47EC-BD62-83B38AC10036}" type="datetimeFigureOut">
              <a:rPr lang="en-US" smtClean="0"/>
              <a:pPr/>
              <a:t>9/28/2021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F559B4-F10B-4B51-9C94-87CAF4810C0F}" type="slidenum">
              <a:rPr lang="en-US" smtClean="0"/>
              <a:pPr/>
              <a:t>‹#›</a:t>
            </a:fld>
            <a:endParaRPr lang="en-US"/>
          </a:p>
        </p:txBody>
      </p:sp>
    </p:spTree>
    <p:extLst>
      <p:ext uri="{BB962C8B-B14F-4D97-AF65-F5344CB8AC3E}">
        <p14:creationId xmlns:p14="http://schemas.microsoft.com/office/powerpoint/2010/main" val="308867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vi-VN" smtClean="0">
              <a:latin typeface="Calibri" pitchFamily="34" charset="0"/>
            </a:endParaRPr>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299030-E118-4923-8A7B-43F664F107E9}" type="slidenum">
              <a:rPr lang="en-US" smtClean="0"/>
              <a:pPr/>
              <a:t>6</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vi-VN" smtClean="0">
              <a:latin typeface="Calibri" pitchFamily="34" charset="0"/>
            </a:endParaRPr>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012BD46-B903-4968-93B6-4A380834EC5F}" type="slidenum">
              <a:rPr lang="en-US" smtClean="0"/>
              <a:pPr/>
              <a:t>7</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9F559B4-F10B-4B51-9C94-87CAF4810C0F}"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7EFEC13B-DF31-455D-A750-1343EF115CC6}" type="datetimeFigureOut">
              <a:rPr lang="en-US" smtClean="0"/>
              <a:pPr/>
              <a:t>9/28/2021</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96F00E9-8F2D-469D-8AFA-F17DE796627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7EFEC13B-DF31-455D-A750-1343EF115CC6}" type="datetimeFigureOut">
              <a:rPr lang="en-US" smtClean="0"/>
              <a:pPr/>
              <a:t>9/28/2021</a:t>
            </a:fld>
            <a:endParaRPr lang="en-US"/>
          </a:p>
        </p:txBody>
      </p:sp>
      <p:sp>
        <p:nvSpPr>
          <p:cNvPr id="9" name="Slide Number Placeholder 8"/>
          <p:cNvSpPr>
            <a:spLocks noGrp="1"/>
          </p:cNvSpPr>
          <p:nvPr>
            <p:ph type="sldNum" sz="quarter" idx="15"/>
          </p:nvPr>
        </p:nvSpPr>
        <p:spPr/>
        <p:txBody>
          <a:bodyPr rtlCol="0"/>
          <a:lstStyle/>
          <a:p>
            <a:fld id="{996F00E9-8F2D-469D-8AFA-F17DE7966279}"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7EFEC13B-DF31-455D-A750-1343EF115CC6}" type="datetimeFigureOut">
              <a:rPr lang="en-US" smtClean="0"/>
              <a:pPr/>
              <a:t>9/28/2021</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96F00E9-8F2D-469D-8AFA-F17DE796627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EFEC13B-DF31-455D-A750-1343EF115CC6}" type="datetimeFigureOut">
              <a:rPr lang="en-US" smtClean="0"/>
              <a:pPr/>
              <a:t>9/28/2021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F00E9-8F2D-469D-8AFA-F17DE7966279}"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7EFEC13B-DF31-455D-A750-1343EF115CC6}" type="datetimeFigureOut">
              <a:rPr lang="en-US" smtClean="0"/>
              <a:pPr/>
              <a:t>9/28/2021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6F00E9-8F2D-469D-8AFA-F17DE7966279}"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7EFEC13B-DF31-455D-A750-1343EF115CC6}" type="datetimeFigureOut">
              <a:rPr lang="en-US" smtClean="0"/>
              <a:pPr/>
              <a:t>9/28/2021</a:t>
            </a:fld>
            <a:endParaRPr lang="en-US"/>
          </a:p>
        </p:txBody>
      </p:sp>
      <p:sp>
        <p:nvSpPr>
          <p:cNvPr id="7" name="Slide Number Placeholder 6"/>
          <p:cNvSpPr>
            <a:spLocks noGrp="1"/>
          </p:cNvSpPr>
          <p:nvPr>
            <p:ph type="sldNum" sz="quarter" idx="11"/>
          </p:nvPr>
        </p:nvSpPr>
        <p:spPr/>
        <p:txBody>
          <a:bodyPr rtlCol="0"/>
          <a:lstStyle/>
          <a:p>
            <a:fld id="{996F00E9-8F2D-469D-8AFA-F17DE7966279}"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FEC13B-DF31-455D-A750-1343EF115CC6}" type="datetimeFigureOut">
              <a:rPr lang="en-US" smtClean="0"/>
              <a:pPr/>
              <a:t>9/28/2021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6F00E9-8F2D-469D-8AFA-F17DE79662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7EFEC13B-DF31-455D-A750-1343EF115CC6}" type="datetimeFigureOut">
              <a:rPr lang="en-US" smtClean="0"/>
              <a:pPr/>
              <a:t>9/28/2021</a:t>
            </a:fld>
            <a:endParaRPr lang="en-US"/>
          </a:p>
        </p:txBody>
      </p:sp>
      <p:sp>
        <p:nvSpPr>
          <p:cNvPr id="22" name="Slide Number Placeholder 21"/>
          <p:cNvSpPr>
            <a:spLocks noGrp="1"/>
          </p:cNvSpPr>
          <p:nvPr>
            <p:ph type="sldNum" sz="quarter" idx="15"/>
          </p:nvPr>
        </p:nvSpPr>
        <p:spPr/>
        <p:txBody>
          <a:bodyPr rtlCol="0"/>
          <a:lstStyle/>
          <a:p>
            <a:fld id="{996F00E9-8F2D-469D-8AFA-F17DE7966279}"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7EFEC13B-DF31-455D-A750-1343EF115CC6}" type="datetimeFigureOut">
              <a:rPr lang="en-US" smtClean="0"/>
              <a:pPr/>
              <a:t>9/28/2021</a:t>
            </a:fld>
            <a:endParaRPr lang="en-US"/>
          </a:p>
        </p:txBody>
      </p:sp>
      <p:sp>
        <p:nvSpPr>
          <p:cNvPr id="18" name="Slide Number Placeholder 17"/>
          <p:cNvSpPr>
            <a:spLocks noGrp="1"/>
          </p:cNvSpPr>
          <p:nvPr>
            <p:ph type="sldNum" sz="quarter" idx="11"/>
          </p:nvPr>
        </p:nvSpPr>
        <p:spPr/>
        <p:txBody>
          <a:bodyPr rtlCol="0"/>
          <a:lstStyle/>
          <a:p>
            <a:fld id="{996F00E9-8F2D-469D-8AFA-F17DE7966279}"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FEC13B-DF31-455D-A750-1343EF115CC6}" type="datetimeFigureOut">
              <a:rPr lang="en-US" smtClean="0"/>
              <a:pPr/>
              <a:t>9/28/2021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F00E9-8F2D-469D-8AFA-F17DE79662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FEC13B-DF31-455D-A750-1343EF115CC6}" type="datetimeFigureOut">
              <a:rPr lang="en-US" smtClean="0"/>
              <a:pPr/>
              <a:t>9/28/2021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F00E9-8F2D-469D-8AFA-F17DE79662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EFEC13B-DF31-455D-A750-1343EF115CC6}" type="datetimeFigureOut">
              <a:rPr lang="en-US" smtClean="0"/>
              <a:pPr/>
              <a:t>9/28/2021</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96F00E9-8F2D-469D-8AFA-F17DE796627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4.xml"/><Relationship Id="rId1" Type="http://schemas.openxmlformats.org/officeDocument/2006/relationships/audio" Target="file:///D:\gi&#7919;%20ch&#7919;%20t&#237;n\doan1.mp3" TargetMode="Externa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audio" Target="../media/audio2.wav"/><Relationship Id="rId7" Type="http://schemas.openxmlformats.org/officeDocument/2006/relationships/image" Target="../media/image5.gi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slide" Target="slide20.xml"/><Relationship Id="rId5" Type="http://schemas.openxmlformats.org/officeDocument/2006/relationships/audio" Target="../media/audio4.wav"/><Relationship Id="rId4" Type="http://schemas.openxmlformats.org/officeDocument/2006/relationships/audio" Target="../media/audio3.wav"/><Relationship Id="rId9" Type="http://schemas.openxmlformats.org/officeDocument/2006/relationships/image" Target="../media/image6.gif"/></Relationships>
</file>

<file path=ppt/slides/_rels/slide18.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audio" Target="../media/audio2.wav"/><Relationship Id="rId7" Type="http://schemas.openxmlformats.org/officeDocument/2006/relationships/image" Target="../media/image5.gi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slide" Target="slide22.xml"/><Relationship Id="rId5" Type="http://schemas.openxmlformats.org/officeDocument/2006/relationships/audio" Target="../media/audio4.wav"/><Relationship Id="rId4" Type="http://schemas.openxmlformats.org/officeDocument/2006/relationships/audio" Target="../media/audio3.wav"/><Relationship Id="rId9" Type="http://schemas.openxmlformats.org/officeDocument/2006/relationships/image" Target="../media/image6.gif"/></Relationships>
</file>

<file path=ppt/slides/_rels/slide19.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audio" Target="../media/audio5.wav"/><Relationship Id="rId7" Type="http://schemas.openxmlformats.org/officeDocument/2006/relationships/image" Target="../media/image5.gi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slide" Target="slide22.xml"/><Relationship Id="rId5" Type="http://schemas.openxmlformats.org/officeDocument/2006/relationships/audio" Target="../media/audio4.wav"/><Relationship Id="rId4" Type="http://schemas.openxmlformats.org/officeDocument/2006/relationships/audio" Target="../media/audio3.wav"/><Relationship Id="rId9" Type="http://schemas.openxmlformats.org/officeDocument/2006/relationships/image" Target="../media/image6.gif"/></Relationships>
</file>

<file path=ppt/slides/_rels/slide20.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audio" Target="../media/audio2.wav"/><Relationship Id="rId7" Type="http://schemas.openxmlformats.org/officeDocument/2006/relationships/image" Target="../media/image5.gi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slide" Target="slide22.xml"/><Relationship Id="rId5" Type="http://schemas.openxmlformats.org/officeDocument/2006/relationships/audio" Target="../media/audio4.wav"/><Relationship Id="rId10" Type="http://schemas.openxmlformats.org/officeDocument/2006/relationships/slide" Target="slide21.xml"/><Relationship Id="rId4" Type="http://schemas.openxmlformats.org/officeDocument/2006/relationships/audio" Target="../media/audio3.wav"/><Relationship Id="rId9" Type="http://schemas.openxmlformats.org/officeDocument/2006/relationships/image" Target="../media/image6.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1" y="762000"/>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nl-NL" sz="3600" b="0"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a:t>
            </a:r>
            <a:r>
              <a:rPr kumimoji="0" lang="nl-NL" sz="3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Thế nào là tôn trọng người khác? Nêu biểu hiện và ý nghĩa của tôn trọng người khác?</a:t>
            </a:r>
          </a:p>
          <a:p>
            <a:r>
              <a:rPr lang="nl-NL" sz="3600" dirty="0" smtClean="0">
                <a:latin typeface="Times New Roman" pitchFamily="18" charset="0"/>
                <a:cs typeface="Times New Roman" pitchFamily="18" charset="0"/>
              </a:rPr>
              <a:t>-  Là sự đánh giá đúng mức, coi trọng danh dự, phẩm giá và lợi ích của người khác.</a:t>
            </a:r>
            <a:endParaRPr lang="en-US" sz="3600" dirty="0" smtClean="0">
              <a:latin typeface="Times New Roman" pitchFamily="18" charset="0"/>
              <a:cs typeface="Times New Roman" pitchFamily="18" charset="0"/>
            </a:endParaRPr>
          </a:p>
          <a:p>
            <a:r>
              <a:rPr lang="nl-NL" sz="3600" dirty="0" smtClean="0">
                <a:latin typeface="Times New Roman" pitchFamily="18" charset="0"/>
                <a:cs typeface="Times New Roman" pitchFamily="18" charset="0"/>
              </a:rPr>
              <a:t>=&gt; Thể hiện lối sống có văn hóa của mọi người.</a:t>
            </a:r>
            <a:endParaRPr lang="en-US" sz="3600" dirty="0" smtClean="0">
              <a:latin typeface="Times New Roman" pitchFamily="18" charset="0"/>
              <a:cs typeface="Times New Roman" pitchFamily="18" charset="0"/>
            </a:endParaRPr>
          </a:p>
          <a:p>
            <a:r>
              <a:rPr lang="nl-NL" sz="3600" dirty="0" smtClean="0">
                <a:latin typeface="Times New Roman" pitchFamily="18" charset="0"/>
                <a:cs typeface="Times New Roman" pitchFamily="18" charset="0"/>
              </a:rPr>
              <a:t>- Tôn trọng người khác thì mới nhận được sự tôn trọng của người khác đối với mình.</a:t>
            </a:r>
            <a:endParaRPr lang="en-US" sz="3600" dirty="0" smtClean="0">
              <a:latin typeface="Times New Roman" pitchFamily="18" charset="0"/>
              <a:cs typeface="Times New Roman" pitchFamily="18" charset="0"/>
            </a:endParaRPr>
          </a:p>
          <a:p>
            <a:r>
              <a:rPr lang="nl-NL" sz="3600" dirty="0" smtClean="0">
                <a:latin typeface="Times New Roman" pitchFamily="18" charset="0"/>
                <a:cs typeface="Times New Roman" pitchFamily="18" charset="0"/>
              </a:rPr>
              <a:t>- Mọi người tôn trọng nhau thì xã hội trở nên lành mạnh trong sáng tốt đẹp.</a:t>
            </a:r>
            <a:endParaRPr lang="en-US" sz="3600"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nl-NL"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TextBox 2"/>
          <p:cNvSpPr txBox="1"/>
          <p:nvPr/>
        </p:nvSpPr>
        <p:spPr>
          <a:xfrm>
            <a:off x="0" y="0"/>
            <a:ext cx="9144000" cy="769441"/>
          </a:xfrm>
          <a:prstGeom prst="rect">
            <a:avLst/>
          </a:prstGeom>
          <a:noFill/>
        </p:spPr>
        <p:txBody>
          <a:bodyPr wrap="square" rtlCol="0">
            <a:spAutoFit/>
          </a:bodyPr>
          <a:lstStyle/>
          <a:p>
            <a:pPr algn="ctr"/>
            <a:r>
              <a:rPr lang="en-US" sz="4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KIỂM TRA BÀI CŨ</a:t>
            </a:r>
            <a:endParaRPr lang="en-US" sz="4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nodeType="clickEffect">
                                  <p:stCondLst>
                                    <p:cond delay="0"/>
                                  </p:stCondLst>
                                  <p:iterate type="lt">
                                    <p:tmPct val="50000"/>
                                  </p:iterate>
                                  <p:childTnLst>
                                    <p:set>
                                      <p:cBhvr>
                                        <p:cTn id="11" dur="1" fill="hold">
                                          <p:stCondLst>
                                            <p:cond delay="0"/>
                                          </p:stCondLst>
                                        </p:cTn>
                                        <p:tgtEl>
                                          <p:spTgt spid="9217">
                                            <p:txEl>
                                              <p:pRg st="0" end="0"/>
                                            </p:txEl>
                                          </p:spTgt>
                                        </p:tgtEl>
                                        <p:attrNameLst>
                                          <p:attrName>style.visibility</p:attrName>
                                        </p:attrNameLst>
                                      </p:cBhvr>
                                      <p:to>
                                        <p:strVal val="visible"/>
                                      </p:to>
                                    </p:set>
                                    <p:anim calcmode="discrete" valueType="clr">
                                      <p:cBhvr override="childStyle">
                                        <p:cTn id="12" dur="80"/>
                                        <p:tgtEl>
                                          <p:spTgt spid="921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9217">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9217">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9217">
                                            <p:txEl>
                                              <p:pRg st="1" end="1"/>
                                            </p:txEl>
                                          </p:spTgt>
                                        </p:tgtEl>
                                        <p:attrNameLst>
                                          <p:attrName>style.visibility</p:attrName>
                                        </p:attrNameLst>
                                      </p:cBhvr>
                                      <p:to>
                                        <p:strVal val="visible"/>
                                      </p:to>
                                    </p:set>
                                    <p:anim calcmode="lin" valueType="num">
                                      <p:cBhvr>
                                        <p:cTn id="19" dur="1000" fill="hold"/>
                                        <p:tgtEl>
                                          <p:spTgt spid="9217">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9217">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921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217">
                                            <p:txEl>
                                              <p:pRg st="2" end="2"/>
                                            </p:txEl>
                                          </p:spTgt>
                                        </p:tgtEl>
                                        <p:attrNameLst>
                                          <p:attrName>style.visibility</p:attrName>
                                        </p:attrNameLst>
                                      </p:cBhvr>
                                      <p:to>
                                        <p:strVal val="visible"/>
                                      </p:to>
                                    </p:set>
                                    <p:anim calcmode="lin" valueType="num">
                                      <p:cBhvr additive="base">
                                        <p:cTn id="26" dur="500" fill="hold"/>
                                        <p:tgtEl>
                                          <p:spTgt spid="9217">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2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9217">
                                            <p:txEl>
                                              <p:pRg st="3" end="3"/>
                                            </p:txEl>
                                          </p:spTgt>
                                        </p:tgtEl>
                                        <p:attrNameLst>
                                          <p:attrName>style.visibility</p:attrName>
                                        </p:attrNameLst>
                                      </p:cBhvr>
                                      <p:to>
                                        <p:strVal val="visible"/>
                                      </p:to>
                                    </p:set>
                                    <p:animEffect transition="in" filter="box(in)">
                                      <p:cBhvr>
                                        <p:cTn id="32" dur="500"/>
                                        <p:tgtEl>
                                          <p:spTgt spid="921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9217">
                                            <p:txEl>
                                              <p:pRg st="4" end="4"/>
                                            </p:txEl>
                                          </p:spTgt>
                                        </p:tgtEl>
                                        <p:attrNameLst>
                                          <p:attrName>style.visibility</p:attrName>
                                        </p:attrNameLst>
                                      </p:cBhvr>
                                      <p:to>
                                        <p:strVal val="visible"/>
                                      </p:to>
                                    </p:set>
                                    <p:animEffect transition="in" filter="checkerboard(across)">
                                      <p:cBhvr>
                                        <p:cTn id="37" dur="500"/>
                                        <p:tgtEl>
                                          <p:spTgt spid="92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69441"/>
          </a:xfrm>
          <a:prstGeom prst="rect">
            <a:avLst/>
          </a:prstGeom>
          <a:noFill/>
        </p:spPr>
        <p:txBody>
          <a:bodyPr wrap="square" rtlCol="0">
            <a:spAutoFit/>
          </a:bodyPr>
          <a:lstStyle/>
          <a:p>
            <a:pPr algn="ctr"/>
            <a:r>
              <a:rPr lang="en-US" sz="4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KIỂM TRA BÀI CŨ</a:t>
            </a:r>
            <a:endParaRPr lang="en-US" sz="4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p:cNvSpPr txBox="1"/>
          <p:nvPr/>
        </p:nvSpPr>
        <p:spPr>
          <a:xfrm>
            <a:off x="0" y="914400"/>
            <a:ext cx="9144000" cy="5893921"/>
          </a:xfrm>
          <a:prstGeom prst="rect">
            <a:avLst/>
          </a:prstGeom>
          <a:noFill/>
        </p:spPr>
        <p:txBody>
          <a:bodyPr wrap="square" rtlCol="0">
            <a:spAutoFit/>
          </a:bodyPr>
          <a:lstStyle/>
          <a:p>
            <a:r>
              <a:rPr lang="en-US" sz="2900" dirty="0" err="1" smtClean="0">
                <a:latin typeface="Times New Roman" pitchFamily="18" charset="0"/>
                <a:cs typeface="Times New Roman" pitchFamily="18" charset="0"/>
              </a:rPr>
              <a:t>Hành</a:t>
            </a:r>
            <a:r>
              <a:rPr lang="en-US" sz="2900" dirty="0" smtClean="0">
                <a:latin typeface="Times New Roman" pitchFamily="18" charset="0"/>
                <a:cs typeface="Times New Roman" pitchFamily="18" charset="0"/>
              </a:rPr>
              <a:t> vi </a:t>
            </a:r>
            <a:r>
              <a:rPr lang="en-US" sz="2900" dirty="0" err="1" smtClean="0">
                <a:latin typeface="Times New Roman" pitchFamily="18" charset="0"/>
                <a:cs typeface="Times New Roman" pitchFamily="18" charset="0"/>
              </a:rPr>
              <a:t>nào</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sau</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đây</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thể</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hiện</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sự</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không</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tôn</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trọng</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người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khác</a:t>
            </a:r>
            <a:r>
              <a:rPr lang="en-US" sz="2900" dirty="0" smtClean="0">
                <a:latin typeface="Times New Roman" pitchFamily="18" charset="0"/>
                <a:cs typeface="Times New Roman" pitchFamily="18" charset="0"/>
              </a:rPr>
              <a:t>?</a:t>
            </a:r>
          </a:p>
          <a:p>
            <a:pPr marL="514350" indent="-514350">
              <a:buFont typeface="+mj-lt"/>
              <a:buAutoNum type="arabicPeriod"/>
            </a:pPr>
            <a:r>
              <a:rPr lang="en-US" sz="2900" dirty="0" err="1" smtClean="0">
                <a:latin typeface="Times New Roman" pitchFamily="18" charset="0"/>
                <a:cs typeface="Times New Roman" pitchFamily="18" charset="0"/>
              </a:rPr>
              <a:t>Đi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nhẹ</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nói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khẽ</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vào</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bệnh</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viện</a:t>
            </a:r>
            <a:r>
              <a:rPr lang="en-US" sz="2900" dirty="0" smtClean="0">
                <a:latin typeface="Times New Roman" pitchFamily="18" charset="0"/>
                <a:cs typeface="Times New Roman" pitchFamily="18" charset="0"/>
              </a:rPr>
              <a:t>.</a:t>
            </a:r>
          </a:p>
          <a:p>
            <a:pPr marL="514350" indent="-514350">
              <a:buFont typeface="+mj-lt"/>
              <a:buAutoNum type="arabicPeriod"/>
            </a:pPr>
            <a:r>
              <a:rPr lang="en-US" sz="2900" dirty="0" err="1" smtClean="0">
                <a:latin typeface="Times New Roman" pitchFamily="18" charset="0"/>
                <a:cs typeface="Times New Roman" pitchFamily="18" charset="0"/>
              </a:rPr>
              <a:t>Nói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chuyện</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riêng</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trong</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giờ</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học</a:t>
            </a:r>
            <a:r>
              <a:rPr lang="en-US" sz="2900" dirty="0" smtClean="0">
                <a:latin typeface="Times New Roman" pitchFamily="18" charset="0"/>
                <a:cs typeface="Times New Roman" pitchFamily="18" charset="0"/>
              </a:rPr>
              <a:t>.</a:t>
            </a:r>
          </a:p>
          <a:p>
            <a:pPr marL="514350" indent="-514350">
              <a:buFont typeface="+mj-lt"/>
              <a:buAutoNum type="arabicPeriod"/>
            </a:pPr>
            <a:r>
              <a:rPr lang="en-US" sz="2900" dirty="0" err="1" smtClean="0">
                <a:latin typeface="Times New Roman" pitchFamily="18" charset="0"/>
                <a:cs typeface="Times New Roman" pitchFamily="18" charset="0"/>
              </a:rPr>
              <a:t>Lắng</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nghe</a:t>
            </a:r>
            <a:r>
              <a:rPr lang="en-US" sz="2900" dirty="0" smtClean="0">
                <a:latin typeface="Times New Roman" pitchFamily="18" charset="0"/>
                <a:cs typeface="Times New Roman" pitchFamily="18" charset="0"/>
              </a:rPr>
              <a:t> ý </a:t>
            </a:r>
            <a:r>
              <a:rPr lang="en-US" sz="2900" dirty="0" err="1" smtClean="0">
                <a:latin typeface="Times New Roman" pitchFamily="18" charset="0"/>
                <a:cs typeface="Times New Roman" pitchFamily="18" charset="0"/>
              </a:rPr>
              <a:t>kiến</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mọi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người</a:t>
            </a:r>
            <a:r>
              <a:rPr lang="en-US" sz="2900" dirty="0" smtClean="0">
                <a:latin typeface="Times New Roman" pitchFamily="18" charset="0"/>
                <a:cs typeface="Times New Roman" pitchFamily="18" charset="0"/>
              </a:rPr>
              <a:t>.</a:t>
            </a:r>
          </a:p>
          <a:p>
            <a:pPr marL="514350" indent="-514350">
              <a:buFont typeface="+mj-lt"/>
              <a:buAutoNum type="arabicPeriod"/>
            </a:pPr>
            <a:r>
              <a:rPr lang="en-US" sz="2900" dirty="0" err="1" smtClean="0">
                <a:latin typeface="Times New Roman" pitchFamily="18" charset="0"/>
                <a:cs typeface="Times New Roman" pitchFamily="18" charset="0"/>
              </a:rPr>
              <a:t>Cảm</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thông</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chia</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sẻ</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người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khác</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gặp</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khó</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khăn</a:t>
            </a:r>
            <a:r>
              <a:rPr lang="en-US" sz="2900" dirty="0" smtClean="0">
                <a:latin typeface="Times New Roman" pitchFamily="18" charset="0"/>
                <a:cs typeface="Times New Roman" pitchFamily="18" charset="0"/>
              </a:rPr>
              <a:t>.</a:t>
            </a:r>
          </a:p>
          <a:p>
            <a:pPr marL="514350" indent="-514350">
              <a:buFont typeface="+mj-lt"/>
              <a:buAutoNum type="arabicPeriod"/>
            </a:pPr>
            <a:r>
              <a:rPr lang="en-US" sz="2900" dirty="0" err="1" smtClean="0">
                <a:latin typeface="Times New Roman" pitchFamily="18" charset="0"/>
                <a:cs typeface="Times New Roman" pitchFamily="18" charset="0"/>
              </a:rPr>
              <a:t>Hằng</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ngày</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kiếm</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chuyện</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chửi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rủa</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người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khác</a:t>
            </a:r>
            <a:r>
              <a:rPr lang="en-US" sz="2900" dirty="0" smtClean="0">
                <a:latin typeface="Times New Roman" pitchFamily="18" charset="0"/>
                <a:cs typeface="Times New Roman" pitchFamily="18" charset="0"/>
              </a:rPr>
              <a:t>.</a:t>
            </a:r>
          </a:p>
          <a:p>
            <a:pPr marL="514350" indent="-514350">
              <a:buFont typeface="+mj-lt"/>
              <a:buAutoNum type="arabicPeriod"/>
            </a:pPr>
            <a:r>
              <a:rPr lang="en-US" sz="2900" dirty="0" err="1" smtClean="0">
                <a:latin typeface="Times New Roman" pitchFamily="18" charset="0"/>
                <a:cs typeface="Times New Roman" pitchFamily="18" charset="0"/>
              </a:rPr>
              <a:t>Chỉ</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là</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theo</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sở</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thích</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mà</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không</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nghe</a:t>
            </a:r>
            <a:r>
              <a:rPr lang="en-US" sz="2900" dirty="0" smtClean="0">
                <a:latin typeface="Times New Roman" pitchFamily="18" charset="0"/>
                <a:cs typeface="Times New Roman" pitchFamily="18" charset="0"/>
              </a:rPr>
              <a:t> hay </a:t>
            </a:r>
            <a:r>
              <a:rPr lang="en-US" sz="2900" dirty="0" err="1" smtClean="0">
                <a:latin typeface="Times New Roman" pitchFamily="18" charset="0"/>
                <a:cs typeface="Times New Roman" pitchFamily="18" charset="0"/>
              </a:rPr>
              <a:t>cần</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biết</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đến</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mọi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người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xung</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quanh</a:t>
            </a:r>
            <a:r>
              <a:rPr lang="en-US" sz="2900" dirty="0" smtClean="0">
                <a:latin typeface="Times New Roman" pitchFamily="18" charset="0"/>
                <a:cs typeface="Times New Roman" pitchFamily="18" charset="0"/>
              </a:rPr>
              <a:t>.</a:t>
            </a:r>
          </a:p>
          <a:p>
            <a:pPr marL="514350" indent="-514350">
              <a:buFont typeface="+mj-lt"/>
              <a:buAutoNum type="arabicPeriod"/>
            </a:pPr>
            <a:r>
              <a:rPr lang="en-US" sz="2900" dirty="0" err="1" smtClean="0">
                <a:latin typeface="Times New Roman" pitchFamily="18" charset="0"/>
                <a:cs typeface="Times New Roman" pitchFamily="18" charset="0"/>
              </a:rPr>
              <a:t>Bật</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nhạc</a:t>
            </a:r>
            <a:r>
              <a:rPr lang="en-US" sz="2900" dirty="0" smtClean="0">
                <a:latin typeface="Times New Roman" pitchFamily="18" charset="0"/>
                <a:cs typeface="Times New Roman" pitchFamily="18" charset="0"/>
              </a:rPr>
              <a:t> to </a:t>
            </a:r>
            <a:r>
              <a:rPr lang="en-US" sz="2900" dirty="0" err="1" smtClean="0">
                <a:latin typeface="Times New Roman" pitchFamily="18" charset="0"/>
                <a:cs typeface="Times New Roman" pitchFamily="18" charset="0"/>
              </a:rPr>
              <a:t>khi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đã</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quá</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khuya</a:t>
            </a:r>
            <a:r>
              <a:rPr lang="en-US" sz="2900" dirty="0" smtClean="0">
                <a:latin typeface="Times New Roman" pitchFamily="18" charset="0"/>
                <a:cs typeface="Times New Roman" pitchFamily="18" charset="0"/>
              </a:rPr>
              <a:t>.</a:t>
            </a:r>
          </a:p>
          <a:p>
            <a:pPr marL="514350" indent="-514350">
              <a:buFont typeface="+mj-lt"/>
              <a:buAutoNum type="arabicPeriod"/>
            </a:pPr>
            <a:r>
              <a:rPr lang="en-US" sz="2900" dirty="0" err="1" smtClean="0">
                <a:latin typeface="Times New Roman" pitchFamily="18" charset="0"/>
                <a:cs typeface="Times New Roman" pitchFamily="18" charset="0"/>
              </a:rPr>
              <a:t>Bắt</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nạt</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người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yếu</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thế</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hơn</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mình</a:t>
            </a:r>
            <a:endParaRPr lang="en-US" sz="2900" dirty="0" smtClean="0">
              <a:latin typeface="Times New Roman" pitchFamily="18" charset="0"/>
              <a:cs typeface="Times New Roman" pitchFamily="18" charset="0"/>
            </a:endParaRPr>
          </a:p>
          <a:p>
            <a:pPr marL="514350" indent="-514350">
              <a:buFont typeface="+mj-lt"/>
              <a:buAutoNum type="arabicPeriod"/>
            </a:pPr>
            <a:r>
              <a:rPr lang="en-US" sz="2900" dirty="0" err="1" smtClean="0">
                <a:latin typeface="Times New Roman" pitchFamily="18" charset="0"/>
                <a:cs typeface="Times New Roman" pitchFamily="18" charset="0"/>
              </a:rPr>
              <a:t>Tranh</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cãi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để</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giành</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quyền</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lợi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cho</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mình</a:t>
            </a:r>
            <a:endParaRPr lang="en-US" sz="2900" dirty="0" smtClean="0">
              <a:latin typeface="Times New Roman" pitchFamily="18" charset="0"/>
              <a:cs typeface="Times New Roman" pitchFamily="18" charset="0"/>
            </a:endParaRPr>
          </a:p>
          <a:p>
            <a:pPr marL="514350" indent="-514350">
              <a:buFont typeface="+mj-lt"/>
              <a:buAutoNum type="arabicPeriod"/>
            </a:pPr>
            <a:r>
              <a:rPr lang="en-US" sz="2900" dirty="0" err="1" smtClean="0">
                <a:latin typeface="Times New Roman" pitchFamily="18" charset="0"/>
                <a:cs typeface="Times New Roman" pitchFamily="18" charset="0"/>
              </a:rPr>
              <a:t>Đỗ</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lỡi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cho</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người</a:t>
            </a:r>
            <a:r>
              <a:rPr lang="en-US" sz="2900" dirty="0" smtClean="0">
                <a:latin typeface="Times New Roman" pitchFamily="18" charset="0"/>
                <a:cs typeface="Times New Roman" pitchFamily="18" charset="0"/>
              </a:rPr>
              <a:t> </a:t>
            </a:r>
            <a:r>
              <a:rPr lang="en-US" sz="2900" dirty="0" err="1" smtClean="0">
                <a:latin typeface="Times New Roman" pitchFamily="18" charset="0"/>
                <a:cs typeface="Times New Roman" pitchFamily="18" charset="0"/>
              </a:rPr>
              <a:t>khác</a:t>
            </a:r>
            <a:r>
              <a:rPr lang="en-US" sz="2900" dirty="0" smtClean="0">
                <a:latin typeface="Times New Roman" pitchFamily="18" charset="0"/>
                <a:cs typeface="Times New Roman" pitchFamily="18" charset="0"/>
              </a:rPr>
              <a:t>.</a:t>
            </a:r>
          </a:p>
        </p:txBody>
      </p:sp>
      <p:grpSp>
        <p:nvGrpSpPr>
          <p:cNvPr id="15" name="Group 14"/>
          <p:cNvGrpSpPr/>
          <p:nvPr/>
        </p:nvGrpSpPr>
        <p:grpSpPr>
          <a:xfrm>
            <a:off x="8686800" y="1905000"/>
            <a:ext cx="457200" cy="4953000"/>
            <a:chOff x="8686800" y="1905000"/>
            <a:chExt cx="457200" cy="4953000"/>
          </a:xfrm>
        </p:grpSpPr>
        <p:sp>
          <p:nvSpPr>
            <p:cNvPr id="4" name="Rectangle 3"/>
            <p:cNvSpPr/>
            <p:nvPr/>
          </p:nvSpPr>
          <p:spPr>
            <a:xfrm>
              <a:off x="8686800" y="19050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686800" y="22860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686800" y="26670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686800" y="31242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686800" y="36576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686800" y="45720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686800" y="50292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86800" y="54864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686800" y="59436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686800" y="6477000"/>
              <a:ext cx="457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p:cNvSpPr/>
          <p:nvPr/>
        </p:nvSpPr>
        <p:spPr>
          <a:xfrm>
            <a:off x="8686800" y="2286000"/>
            <a:ext cx="457200" cy="381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x</a:t>
            </a:r>
            <a:endParaRPr lang="en-US" sz="3600" dirty="0">
              <a:solidFill>
                <a:srgbClr val="FF0000"/>
              </a:solidFill>
            </a:endParaRPr>
          </a:p>
        </p:txBody>
      </p:sp>
      <p:sp>
        <p:nvSpPr>
          <p:cNvPr id="16" name="Rectangle 15"/>
          <p:cNvSpPr/>
          <p:nvPr/>
        </p:nvSpPr>
        <p:spPr>
          <a:xfrm>
            <a:off x="8686800" y="6477000"/>
            <a:ext cx="457200" cy="381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x</a:t>
            </a:r>
            <a:endParaRPr lang="en-US" sz="3600" dirty="0">
              <a:solidFill>
                <a:srgbClr val="FF0000"/>
              </a:solidFill>
            </a:endParaRPr>
          </a:p>
        </p:txBody>
      </p:sp>
      <p:sp>
        <p:nvSpPr>
          <p:cNvPr id="17" name="Rectangle 16"/>
          <p:cNvSpPr/>
          <p:nvPr/>
        </p:nvSpPr>
        <p:spPr>
          <a:xfrm>
            <a:off x="8686800" y="5943600"/>
            <a:ext cx="457200" cy="381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x</a:t>
            </a:r>
            <a:endParaRPr lang="en-US" sz="3600" dirty="0">
              <a:solidFill>
                <a:srgbClr val="FF0000"/>
              </a:solidFill>
            </a:endParaRPr>
          </a:p>
        </p:txBody>
      </p:sp>
      <p:sp>
        <p:nvSpPr>
          <p:cNvPr id="18" name="Rectangle 17"/>
          <p:cNvSpPr/>
          <p:nvPr/>
        </p:nvSpPr>
        <p:spPr>
          <a:xfrm>
            <a:off x="8686800" y="5486400"/>
            <a:ext cx="457200" cy="381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x</a:t>
            </a:r>
            <a:endParaRPr lang="en-US" sz="3600" dirty="0">
              <a:solidFill>
                <a:srgbClr val="FF0000"/>
              </a:solidFill>
            </a:endParaRPr>
          </a:p>
        </p:txBody>
      </p:sp>
      <p:sp>
        <p:nvSpPr>
          <p:cNvPr id="19" name="Rectangle 18"/>
          <p:cNvSpPr/>
          <p:nvPr/>
        </p:nvSpPr>
        <p:spPr>
          <a:xfrm>
            <a:off x="8686800" y="5029200"/>
            <a:ext cx="457200" cy="381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x</a:t>
            </a:r>
            <a:endParaRPr lang="en-US" sz="3600" dirty="0">
              <a:solidFill>
                <a:srgbClr val="FF0000"/>
              </a:solidFill>
            </a:endParaRPr>
          </a:p>
        </p:txBody>
      </p:sp>
      <p:sp>
        <p:nvSpPr>
          <p:cNvPr id="20" name="Rectangle 19"/>
          <p:cNvSpPr/>
          <p:nvPr/>
        </p:nvSpPr>
        <p:spPr>
          <a:xfrm>
            <a:off x="8686800" y="4572000"/>
            <a:ext cx="457200" cy="381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x</a:t>
            </a:r>
            <a:endParaRPr lang="en-US" sz="3600" dirty="0">
              <a:solidFill>
                <a:srgbClr val="FF0000"/>
              </a:solidFill>
            </a:endParaRPr>
          </a:p>
        </p:txBody>
      </p:sp>
      <p:sp>
        <p:nvSpPr>
          <p:cNvPr id="21" name="Rectangle 20"/>
          <p:cNvSpPr/>
          <p:nvPr/>
        </p:nvSpPr>
        <p:spPr>
          <a:xfrm>
            <a:off x="8686800" y="3657600"/>
            <a:ext cx="457200" cy="381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x</a:t>
            </a:r>
            <a:endParaRPr lang="en-US" sz="36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27" presetClass="entr" presetSubtype="0" fill="hold" nodeType="withEffect">
                                  <p:stCondLst>
                                    <p:cond delay="0"/>
                                  </p:stCondLst>
                                  <p:iterate type="lt">
                                    <p:tmPct val="50000"/>
                                  </p:iterate>
                                  <p:childTnLst>
                                    <p:set>
                                      <p:cBhvr>
                                        <p:cTn id="9"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0"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1"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2" dur="80"/>
                                        <p:tgtEl>
                                          <p:spTgt spid="3">
                                            <p:txEl>
                                              <p:pRg st="0" end="0"/>
                                            </p:txEl>
                                          </p:spTgt>
                                        </p:tgtEl>
                                        <p:attrNameLst>
                                          <p:attrName>fill.type</p:attrName>
                                        </p:attrNameLst>
                                      </p:cBhvr>
                                      <p:to>
                                        <p:strVal val="solid"/>
                                      </p:to>
                                    </p:set>
                                  </p:childTnLst>
                                </p:cTn>
                              </p:par>
                              <p:par>
                                <p:cTn id="13" presetID="27" presetClass="entr" presetSubtype="0" fill="hold" nodeType="withEffect">
                                  <p:stCondLst>
                                    <p:cond delay="0"/>
                                  </p:stCondLst>
                                  <p:iterate type="lt">
                                    <p:tmPct val="50000"/>
                                  </p:iterate>
                                  <p:childTnLst>
                                    <p:set>
                                      <p:cBhvr>
                                        <p:cTn id="14"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5"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7" dur="80"/>
                                        <p:tgtEl>
                                          <p:spTgt spid="3">
                                            <p:txEl>
                                              <p:pRg st="1" end="1"/>
                                            </p:txEl>
                                          </p:spTgt>
                                        </p:tgtEl>
                                        <p:attrNameLst>
                                          <p:attrName>fill.type</p:attrName>
                                        </p:attrNameLst>
                                      </p:cBhvr>
                                      <p:to>
                                        <p:strVal val="solid"/>
                                      </p:to>
                                    </p:set>
                                  </p:childTnLst>
                                </p:cTn>
                              </p:par>
                              <p:par>
                                <p:cTn id="18" presetID="27" presetClass="entr" presetSubtype="0" fill="hold" nodeType="withEffect">
                                  <p:stCondLst>
                                    <p:cond delay="0"/>
                                  </p:stCondLst>
                                  <p:iterate type="lt">
                                    <p:tmPct val="50000"/>
                                  </p:iterate>
                                  <p:childTnLst>
                                    <p:set>
                                      <p:cBhvr>
                                        <p:cTn id="19"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0"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2" dur="80"/>
                                        <p:tgtEl>
                                          <p:spTgt spid="3">
                                            <p:txEl>
                                              <p:pRg st="2" end="2"/>
                                            </p:txEl>
                                          </p:spTgt>
                                        </p:tgtEl>
                                        <p:attrNameLst>
                                          <p:attrName>fill.type</p:attrName>
                                        </p:attrNameLst>
                                      </p:cBhvr>
                                      <p:to>
                                        <p:strVal val="solid"/>
                                      </p:to>
                                    </p:set>
                                  </p:childTnLst>
                                </p:cTn>
                              </p:par>
                              <p:par>
                                <p:cTn id="23" presetID="27" presetClass="entr" presetSubtype="0" fill="hold" nodeType="withEffect">
                                  <p:stCondLst>
                                    <p:cond delay="0"/>
                                  </p:stCondLst>
                                  <p:iterate type="lt">
                                    <p:tmPct val="50000"/>
                                  </p:iterate>
                                  <p:childTnLst>
                                    <p:set>
                                      <p:cBhvr>
                                        <p:cTn id="24"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25"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27" dur="80"/>
                                        <p:tgtEl>
                                          <p:spTgt spid="3">
                                            <p:txEl>
                                              <p:pRg st="3" end="3"/>
                                            </p:txEl>
                                          </p:spTgt>
                                        </p:tgtEl>
                                        <p:attrNameLst>
                                          <p:attrName>fill.type</p:attrName>
                                        </p:attrNameLst>
                                      </p:cBhvr>
                                      <p:to>
                                        <p:strVal val="solid"/>
                                      </p:to>
                                    </p:set>
                                  </p:childTnLst>
                                </p:cTn>
                              </p:par>
                              <p:par>
                                <p:cTn id="28" presetID="27" presetClass="entr" presetSubtype="0" fill="hold" nodeType="withEffect">
                                  <p:stCondLst>
                                    <p:cond delay="0"/>
                                  </p:stCondLst>
                                  <p:iterate type="lt">
                                    <p:tmPct val="50000"/>
                                  </p:iterate>
                                  <p:childTnLst>
                                    <p:set>
                                      <p:cBhvr>
                                        <p:cTn id="29" dur="1" fill="hold">
                                          <p:stCondLst>
                                            <p:cond delay="0"/>
                                          </p:stCondLst>
                                        </p:cTn>
                                        <p:tgtEl>
                                          <p:spTgt spid="3">
                                            <p:txEl>
                                              <p:pRg st="4" end="4"/>
                                            </p:txEl>
                                          </p:spTgt>
                                        </p:tgtEl>
                                        <p:attrNameLst>
                                          <p:attrName>style.visibility</p:attrName>
                                        </p:attrNameLst>
                                      </p:cBhvr>
                                      <p:to>
                                        <p:strVal val="visible"/>
                                      </p:to>
                                    </p:set>
                                    <p:anim calcmode="discrete" valueType="clr">
                                      <p:cBhvr override="childStyle">
                                        <p:cTn id="30" dur="80"/>
                                        <p:tgtEl>
                                          <p:spTgt spid="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3">
                                            <p:txEl>
                                              <p:pRg st="4" end="4"/>
                                            </p:txEl>
                                          </p:spTgt>
                                        </p:tgtEl>
                                        <p:attrNameLst>
                                          <p:attrName>fillcolor</p:attrName>
                                        </p:attrNameLst>
                                      </p:cBhvr>
                                      <p:tavLst>
                                        <p:tav tm="0">
                                          <p:val>
                                            <p:clrVal>
                                              <a:schemeClr val="accent2"/>
                                            </p:clrVal>
                                          </p:val>
                                        </p:tav>
                                        <p:tav tm="50000">
                                          <p:val>
                                            <p:clrVal>
                                              <a:schemeClr val="hlink"/>
                                            </p:clrVal>
                                          </p:val>
                                        </p:tav>
                                      </p:tavLst>
                                    </p:anim>
                                    <p:set>
                                      <p:cBhvr>
                                        <p:cTn id="32" dur="80"/>
                                        <p:tgtEl>
                                          <p:spTgt spid="3">
                                            <p:txEl>
                                              <p:pRg st="4" end="4"/>
                                            </p:txEl>
                                          </p:spTgt>
                                        </p:tgtEl>
                                        <p:attrNameLst>
                                          <p:attrName>fill.type</p:attrName>
                                        </p:attrNameLst>
                                      </p:cBhvr>
                                      <p:to>
                                        <p:strVal val="solid"/>
                                      </p:to>
                                    </p:set>
                                  </p:childTnLst>
                                </p:cTn>
                              </p:par>
                              <p:par>
                                <p:cTn id="33" presetID="27" presetClass="entr" presetSubtype="0" fill="hold" nodeType="withEffect">
                                  <p:stCondLst>
                                    <p:cond delay="0"/>
                                  </p:stCondLst>
                                  <p:iterate type="lt">
                                    <p:tmPct val="50000"/>
                                  </p:iterate>
                                  <p:childTnLst>
                                    <p:set>
                                      <p:cBhvr>
                                        <p:cTn id="34" dur="1" fill="hold">
                                          <p:stCondLst>
                                            <p:cond delay="0"/>
                                          </p:stCondLst>
                                        </p:cTn>
                                        <p:tgtEl>
                                          <p:spTgt spid="3">
                                            <p:txEl>
                                              <p:pRg st="5" end="5"/>
                                            </p:txEl>
                                          </p:spTgt>
                                        </p:tgtEl>
                                        <p:attrNameLst>
                                          <p:attrName>style.visibility</p:attrName>
                                        </p:attrNameLst>
                                      </p:cBhvr>
                                      <p:to>
                                        <p:strVal val="visible"/>
                                      </p:to>
                                    </p:set>
                                    <p:anim calcmode="discrete" valueType="clr">
                                      <p:cBhvr override="childStyle">
                                        <p:cTn id="35" dur="80"/>
                                        <p:tgtEl>
                                          <p:spTgt spid="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3">
                                            <p:txEl>
                                              <p:pRg st="5" end="5"/>
                                            </p:txEl>
                                          </p:spTgt>
                                        </p:tgtEl>
                                        <p:attrNameLst>
                                          <p:attrName>fillcolor</p:attrName>
                                        </p:attrNameLst>
                                      </p:cBhvr>
                                      <p:tavLst>
                                        <p:tav tm="0">
                                          <p:val>
                                            <p:clrVal>
                                              <a:schemeClr val="accent2"/>
                                            </p:clrVal>
                                          </p:val>
                                        </p:tav>
                                        <p:tav tm="50000">
                                          <p:val>
                                            <p:clrVal>
                                              <a:schemeClr val="hlink"/>
                                            </p:clrVal>
                                          </p:val>
                                        </p:tav>
                                      </p:tavLst>
                                    </p:anim>
                                    <p:set>
                                      <p:cBhvr>
                                        <p:cTn id="37" dur="80"/>
                                        <p:tgtEl>
                                          <p:spTgt spid="3">
                                            <p:txEl>
                                              <p:pRg st="5" end="5"/>
                                            </p:txEl>
                                          </p:spTgt>
                                        </p:tgtEl>
                                        <p:attrNameLst>
                                          <p:attrName>fill.type</p:attrName>
                                        </p:attrNameLst>
                                      </p:cBhvr>
                                      <p:to>
                                        <p:strVal val="solid"/>
                                      </p:to>
                                    </p:set>
                                  </p:childTnLst>
                                </p:cTn>
                              </p:par>
                              <p:par>
                                <p:cTn id="38" presetID="27" presetClass="entr" presetSubtype="0" fill="hold" nodeType="withEffect">
                                  <p:stCondLst>
                                    <p:cond delay="0"/>
                                  </p:stCondLst>
                                  <p:iterate type="lt">
                                    <p:tmPct val="50000"/>
                                  </p:iterate>
                                  <p:childTnLst>
                                    <p:set>
                                      <p:cBhvr>
                                        <p:cTn id="39" dur="1" fill="hold">
                                          <p:stCondLst>
                                            <p:cond delay="0"/>
                                          </p:stCondLst>
                                        </p:cTn>
                                        <p:tgtEl>
                                          <p:spTgt spid="3">
                                            <p:txEl>
                                              <p:pRg st="6" end="6"/>
                                            </p:txEl>
                                          </p:spTgt>
                                        </p:tgtEl>
                                        <p:attrNameLst>
                                          <p:attrName>style.visibility</p:attrName>
                                        </p:attrNameLst>
                                      </p:cBhvr>
                                      <p:to>
                                        <p:strVal val="visible"/>
                                      </p:to>
                                    </p:set>
                                    <p:anim calcmode="discrete" valueType="clr">
                                      <p:cBhvr override="childStyle">
                                        <p:cTn id="40" dur="80"/>
                                        <p:tgtEl>
                                          <p:spTgt spid="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3">
                                            <p:txEl>
                                              <p:pRg st="6" end="6"/>
                                            </p:txEl>
                                          </p:spTgt>
                                        </p:tgtEl>
                                        <p:attrNameLst>
                                          <p:attrName>fillcolor</p:attrName>
                                        </p:attrNameLst>
                                      </p:cBhvr>
                                      <p:tavLst>
                                        <p:tav tm="0">
                                          <p:val>
                                            <p:clrVal>
                                              <a:schemeClr val="accent2"/>
                                            </p:clrVal>
                                          </p:val>
                                        </p:tav>
                                        <p:tav tm="50000">
                                          <p:val>
                                            <p:clrVal>
                                              <a:schemeClr val="hlink"/>
                                            </p:clrVal>
                                          </p:val>
                                        </p:tav>
                                      </p:tavLst>
                                    </p:anim>
                                    <p:set>
                                      <p:cBhvr>
                                        <p:cTn id="42" dur="80"/>
                                        <p:tgtEl>
                                          <p:spTgt spid="3">
                                            <p:txEl>
                                              <p:pRg st="6" end="6"/>
                                            </p:txEl>
                                          </p:spTgt>
                                        </p:tgtEl>
                                        <p:attrNameLst>
                                          <p:attrName>fill.type</p:attrName>
                                        </p:attrNameLst>
                                      </p:cBhvr>
                                      <p:to>
                                        <p:strVal val="solid"/>
                                      </p:to>
                                    </p:set>
                                  </p:childTnLst>
                                </p:cTn>
                              </p:par>
                              <p:par>
                                <p:cTn id="43" presetID="27" presetClass="entr" presetSubtype="0" fill="hold" nodeType="withEffect">
                                  <p:stCondLst>
                                    <p:cond delay="0"/>
                                  </p:stCondLst>
                                  <p:iterate type="lt">
                                    <p:tmPct val="50000"/>
                                  </p:iterate>
                                  <p:childTnLst>
                                    <p:set>
                                      <p:cBhvr>
                                        <p:cTn id="44" dur="1" fill="hold">
                                          <p:stCondLst>
                                            <p:cond delay="0"/>
                                          </p:stCondLst>
                                        </p:cTn>
                                        <p:tgtEl>
                                          <p:spTgt spid="3">
                                            <p:txEl>
                                              <p:pRg st="7" end="7"/>
                                            </p:txEl>
                                          </p:spTgt>
                                        </p:tgtEl>
                                        <p:attrNameLst>
                                          <p:attrName>style.visibility</p:attrName>
                                        </p:attrNameLst>
                                      </p:cBhvr>
                                      <p:to>
                                        <p:strVal val="visible"/>
                                      </p:to>
                                    </p:set>
                                    <p:anim calcmode="discrete" valueType="clr">
                                      <p:cBhvr override="childStyle">
                                        <p:cTn id="45" dur="80"/>
                                        <p:tgtEl>
                                          <p:spTgt spid="3">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3">
                                            <p:txEl>
                                              <p:pRg st="7" end="7"/>
                                            </p:txEl>
                                          </p:spTgt>
                                        </p:tgtEl>
                                        <p:attrNameLst>
                                          <p:attrName>fillcolor</p:attrName>
                                        </p:attrNameLst>
                                      </p:cBhvr>
                                      <p:tavLst>
                                        <p:tav tm="0">
                                          <p:val>
                                            <p:clrVal>
                                              <a:schemeClr val="accent2"/>
                                            </p:clrVal>
                                          </p:val>
                                        </p:tav>
                                        <p:tav tm="50000">
                                          <p:val>
                                            <p:clrVal>
                                              <a:schemeClr val="hlink"/>
                                            </p:clrVal>
                                          </p:val>
                                        </p:tav>
                                      </p:tavLst>
                                    </p:anim>
                                    <p:set>
                                      <p:cBhvr>
                                        <p:cTn id="47" dur="80"/>
                                        <p:tgtEl>
                                          <p:spTgt spid="3">
                                            <p:txEl>
                                              <p:pRg st="7" end="7"/>
                                            </p:txEl>
                                          </p:spTgt>
                                        </p:tgtEl>
                                        <p:attrNameLst>
                                          <p:attrName>fill.type</p:attrName>
                                        </p:attrNameLst>
                                      </p:cBhvr>
                                      <p:to>
                                        <p:strVal val="solid"/>
                                      </p:to>
                                    </p:set>
                                  </p:childTnLst>
                                </p:cTn>
                              </p:par>
                              <p:par>
                                <p:cTn id="48" presetID="27" presetClass="entr" presetSubtype="0" fill="hold" nodeType="withEffect">
                                  <p:stCondLst>
                                    <p:cond delay="0"/>
                                  </p:stCondLst>
                                  <p:iterate type="lt">
                                    <p:tmPct val="50000"/>
                                  </p:iterate>
                                  <p:childTnLst>
                                    <p:set>
                                      <p:cBhvr>
                                        <p:cTn id="49" dur="1" fill="hold">
                                          <p:stCondLst>
                                            <p:cond delay="0"/>
                                          </p:stCondLst>
                                        </p:cTn>
                                        <p:tgtEl>
                                          <p:spTgt spid="3">
                                            <p:txEl>
                                              <p:pRg st="8" end="8"/>
                                            </p:txEl>
                                          </p:spTgt>
                                        </p:tgtEl>
                                        <p:attrNameLst>
                                          <p:attrName>style.visibility</p:attrName>
                                        </p:attrNameLst>
                                      </p:cBhvr>
                                      <p:to>
                                        <p:strVal val="visible"/>
                                      </p:to>
                                    </p:set>
                                    <p:anim calcmode="discrete" valueType="clr">
                                      <p:cBhvr override="childStyle">
                                        <p:cTn id="50" dur="80"/>
                                        <p:tgtEl>
                                          <p:spTgt spid="3">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1" dur="80"/>
                                        <p:tgtEl>
                                          <p:spTgt spid="3">
                                            <p:txEl>
                                              <p:pRg st="8" end="8"/>
                                            </p:txEl>
                                          </p:spTgt>
                                        </p:tgtEl>
                                        <p:attrNameLst>
                                          <p:attrName>fillcolor</p:attrName>
                                        </p:attrNameLst>
                                      </p:cBhvr>
                                      <p:tavLst>
                                        <p:tav tm="0">
                                          <p:val>
                                            <p:clrVal>
                                              <a:schemeClr val="accent2"/>
                                            </p:clrVal>
                                          </p:val>
                                        </p:tav>
                                        <p:tav tm="50000">
                                          <p:val>
                                            <p:clrVal>
                                              <a:schemeClr val="hlink"/>
                                            </p:clrVal>
                                          </p:val>
                                        </p:tav>
                                      </p:tavLst>
                                    </p:anim>
                                    <p:set>
                                      <p:cBhvr>
                                        <p:cTn id="52" dur="80"/>
                                        <p:tgtEl>
                                          <p:spTgt spid="3">
                                            <p:txEl>
                                              <p:pRg st="8" end="8"/>
                                            </p:txEl>
                                          </p:spTgt>
                                        </p:tgtEl>
                                        <p:attrNameLst>
                                          <p:attrName>fill.type</p:attrName>
                                        </p:attrNameLst>
                                      </p:cBhvr>
                                      <p:to>
                                        <p:strVal val="solid"/>
                                      </p:to>
                                    </p:set>
                                  </p:childTnLst>
                                </p:cTn>
                              </p:par>
                              <p:par>
                                <p:cTn id="53" presetID="27" presetClass="entr" presetSubtype="0" fill="hold" nodeType="withEffect">
                                  <p:stCondLst>
                                    <p:cond delay="0"/>
                                  </p:stCondLst>
                                  <p:iterate type="lt">
                                    <p:tmPct val="50000"/>
                                  </p:iterate>
                                  <p:childTnLst>
                                    <p:set>
                                      <p:cBhvr>
                                        <p:cTn id="54" dur="1" fill="hold">
                                          <p:stCondLst>
                                            <p:cond delay="0"/>
                                          </p:stCondLst>
                                        </p:cTn>
                                        <p:tgtEl>
                                          <p:spTgt spid="3">
                                            <p:txEl>
                                              <p:pRg st="9" end="9"/>
                                            </p:txEl>
                                          </p:spTgt>
                                        </p:tgtEl>
                                        <p:attrNameLst>
                                          <p:attrName>style.visibility</p:attrName>
                                        </p:attrNameLst>
                                      </p:cBhvr>
                                      <p:to>
                                        <p:strVal val="visible"/>
                                      </p:to>
                                    </p:set>
                                    <p:anim calcmode="discrete" valueType="clr">
                                      <p:cBhvr override="childStyle">
                                        <p:cTn id="55" dur="80"/>
                                        <p:tgtEl>
                                          <p:spTgt spid="3">
                                            <p:txEl>
                                              <p:pRg st="9" end="9"/>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3">
                                            <p:txEl>
                                              <p:pRg st="9" end="9"/>
                                            </p:txEl>
                                          </p:spTgt>
                                        </p:tgtEl>
                                        <p:attrNameLst>
                                          <p:attrName>fillcolor</p:attrName>
                                        </p:attrNameLst>
                                      </p:cBhvr>
                                      <p:tavLst>
                                        <p:tav tm="0">
                                          <p:val>
                                            <p:clrVal>
                                              <a:schemeClr val="accent2"/>
                                            </p:clrVal>
                                          </p:val>
                                        </p:tav>
                                        <p:tav tm="50000">
                                          <p:val>
                                            <p:clrVal>
                                              <a:schemeClr val="hlink"/>
                                            </p:clrVal>
                                          </p:val>
                                        </p:tav>
                                      </p:tavLst>
                                    </p:anim>
                                    <p:set>
                                      <p:cBhvr>
                                        <p:cTn id="57" dur="80"/>
                                        <p:tgtEl>
                                          <p:spTgt spid="3">
                                            <p:txEl>
                                              <p:pRg st="9" end="9"/>
                                            </p:txEl>
                                          </p:spTgt>
                                        </p:tgtEl>
                                        <p:attrNameLst>
                                          <p:attrName>fill.type</p:attrName>
                                        </p:attrNameLst>
                                      </p:cBhvr>
                                      <p:to>
                                        <p:strVal val="solid"/>
                                      </p:to>
                                    </p:set>
                                  </p:childTnLst>
                                </p:cTn>
                              </p:par>
                              <p:par>
                                <p:cTn id="58" presetID="27" presetClass="entr" presetSubtype="0" fill="hold" nodeType="withEffect">
                                  <p:stCondLst>
                                    <p:cond delay="0"/>
                                  </p:stCondLst>
                                  <p:iterate type="lt">
                                    <p:tmPct val="50000"/>
                                  </p:iterate>
                                  <p:childTnLst>
                                    <p:set>
                                      <p:cBhvr>
                                        <p:cTn id="59" dur="1" fill="hold">
                                          <p:stCondLst>
                                            <p:cond delay="0"/>
                                          </p:stCondLst>
                                        </p:cTn>
                                        <p:tgtEl>
                                          <p:spTgt spid="3">
                                            <p:txEl>
                                              <p:pRg st="10" end="10"/>
                                            </p:txEl>
                                          </p:spTgt>
                                        </p:tgtEl>
                                        <p:attrNameLst>
                                          <p:attrName>style.visibility</p:attrName>
                                        </p:attrNameLst>
                                      </p:cBhvr>
                                      <p:to>
                                        <p:strVal val="visible"/>
                                      </p:to>
                                    </p:set>
                                    <p:anim calcmode="discrete" valueType="clr">
                                      <p:cBhvr override="childStyle">
                                        <p:cTn id="60" dur="80"/>
                                        <p:tgtEl>
                                          <p:spTgt spid="3">
                                            <p:txEl>
                                              <p:pRg st="10" end="1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3">
                                            <p:txEl>
                                              <p:pRg st="10" end="10"/>
                                            </p:txEl>
                                          </p:spTgt>
                                        </p:tgtEl>
                                        <p:attrNameLst>
                                          <p:attrName>fillcolor</p:attrName>
                                        </p:attrNameLst>
                                      </p:cBhvr>
                                      <p:tavLst>
                                        <p:tav tm="0">
                                          <p:val>
                                            <p:clrVal>
                                              <a:schemeClr val="accent2"/>
                                            </p:clrVal>
                                          </p:val>
                                        </p:tav>
                                        <p:tav tm="50000">
                                          <p:val>
                                            <p:clrVal>
                                              <a:schemeClr val="hlink"/>
                                            </p:clrVal>
                                          </p:val>
                                        </p:tav>
                                      </p:tavLst>
                                    </p:anim>
                                    <p:set>
                                      <p:cBhvr>
                                        <p:cTn id="62" dur="80"/>
                                        <p:tgtEl>
                                          <p:spTgt spid="3">
                                            <p:txEl>
                                              <p:pRg st="10" end="10"/>
                                            </p:txEl>
                                          </p:spTgt>
                                        </p:tgtEl>
                                        <p:attrNameLst>
                                          <p:attrName>fill.type</p:attrName>
                                        </p:attrNameLst>
                                      </p:cBhvr>
                                      <p:to>
                                        <p:strVal val="solid"/>
                                      </p:to>
                                    </p:set>
                                  </p:childTnLst>
                                </p:cTn>
                              </p:par>
                              <p:par>
                                <p:cTn id="63" presetID="55" presetClass="entr" presetSubtype="0"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1000" fill="hold"/>
                                        <p:tgtEl>
                                          <p:spTgt spid="15"/>
                                        </p:tgtEl>
                                        <p:attrNameLst>
                                          <p:attrName>ppt_w</p:attrName>
                                        </p:attrNameLst>
                                      </p:cBhvr>
                                      <p:tavLst>
                                        <p:tav tm="0">
                                          <p:val>
                                            <p:strVal val="#ppt_w*0.70"/>
                                          </p:val>
                                        </p:tav>
                                        <p:tav tm="100000">
                                          <p:val>
                                            <p:strVal val="#ppt_w"/>
                                          </p:val>
                                        </p:tav>
                                      </p:tavLst>
                                    </p:anim>
                                    <p:anim calcmode="lin" valueType="num">
                                      <p:cBhvr>
                                        <p:cTn id="66" dur="1000" fill="hold"/>
                                        <p:tgtEl>
                                          <p:spTgt spid="15"/>
                                        </p:tgtEl>
                                        <p:attrNameLst>
                                          <p:attrName>ppt_h</p:attrName>
                                        </p:attrNameLst>
                                      </p:cBhvr>
                                      <p:tavLst>
                                        <p:tav tm="0">
                                          <p:val>
                                            <p:strVal val="#ppt_h"/>
                                          </p:val>
                                        </p:tav>
                                        <p:tav tm="100000">
                                          <p:val>
                                            <p:strVal val="#ppt_h"/>
                                          </p:val>
                                        </p:tav>
                                      </p:tavLst>
                                    </p:anim>
                                    <p:animEffect transition="in" filter="fade">
                                      <p:cBhvr>
                                        <p:cTn id="67" dur="10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blinds(horizontal)">
                                      <p:cBhvr>
                                        <p:cTn id="72" dur="5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blinds(horizontal)">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linds(horizontal)">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linds(horizontal)">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blinds(horizontal)">
                                      <p:cBhvr>
                                        <p:cTn id="92" dur="500"/>
                                        <p:tgtEl>
                                          <p:spTgt spid="18"/>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blinds(horizontal)">
                                      <p:cBhvr>
                                        <p:cTn id="97" dur="500"/>
                                        <p:tgtEl>
                                          <p:spTgt spid="17"/>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blinds(horizontal)">
                                      <p:cBhvr>
                                        <p:cTn id="10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6" grpId="0" animBg="1"/>
      <p:bldP spid="17" grpId="0" animBg="1"/>
      <p:bldP spid="18" grpId="0" animBg="1"/>
      <p:bldP spid="19" grpId="0" animBg="1"/>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noFill/>
        </p:spPr>
        <p:txBody>
          <a:bodyPr wrap="square" rtlCol="0">
            <a:spAutoFit/>
          </a:bodyPr>
          <a:lstStyle/>
          <a:p>
            <a:pPr algn="ctr"/>
            <a:r>
              <a:rPr lang="en-US" sz="4000" b="1" dirty="0" err="1" smtClean="0">
                <a:solidFill>
                  <a:srgbClr val="FF0000"/>
                </a:solidFill>
              </a:rPr>
              <a:t>Tiết</a:t>
            </a:r>
            <a:r>
              <a:rPr lang="en-US" sz="4000" b="1" dirty="0" smtClean="0">
                <a:solidFill>
                  <a:srgbClr val="FF0000"/>
                </a:solidFill>
              </a:rPr>
              <a:t> 4. </a:t>
            </a:r>
            <a:r>
              <a:rPr lang="en-US" sz="4000" b="1" dirty="0" err="1" smtClean="0">
                <a:solidFill>
                  <a:srgbClr val="FF0000"/>
                </a:solidFill>
              </a:rPr>
              <a:t>Bài</a:t>
            </a:r>
            <a:r>
              <a:rPr lang="en-US" sz="4000" b="1" dirty="0" smtClean="0">
                <a:solidFill>
                  <a:srgbClr val="FF0000"/>
                </a:solidFill>
              </a:rPr>
              <a:t> 4</a:t>
            </a:r>
            <a:endParaRPr lang="en-US" sz="4000" b="1" dirty="0">
              <a:solidFill>
                <a:srgbClr val="FF0000"/>
              </a:solidFill>
            </a:endParaRPr>
          </a:p>
        </p:txBody>
      </p:sp>
      <p:sp>
        <p:nvSpPr>
          <p:cNvPr id="4" name="TextBox 3"/>
          <p:cNvSpPr txBox="1"/>
          <p:nvPr/>
        </p:nvSpPr>
        <p:spPr>
          <a:xfrm>
            <a:off x="0" y="1066800"/>
            <a:ext cx="9144000" cy="1708160"/>
          </a:xfrm>
          <a:prstGeom prst="rect">
            <a:avLst/>
          </a:prstGeom>
          <a:noFill/>
        </p:spPr>
        <p:txBody>
          <a:bodyPr wrap="square" rtlCol="0">
            <a:spAutoFit/>
          </a:bodyPr>
          <a:lstStyle/>
          <a:p>
            <a:pPr algn="ctr"/>
            <a:r>
              <a:rPr lang="en-US" sz="10500" b="1" dirty="0" smtClean="0">
                <a:solidFill>
                  <a:srgbClr val="00B0F0"/>
                </a:solidFill>
                <a:effectLst>
                  <a:outerShdw blurRad="38100" dist="38100" dir="2700000" algn="tl">
                    <a:srgbClr val="000000">
                      <a:alpha val="43137"/>
                    </a:srgbClr>
                  </a:outerShdw>
                </a:effectLst>
              </a:rPr>
              <a:t>G</a:t>
            </a:r>
            <a:r>
              <a:rPr lang="en-US" sz="10500" b="1" dirty="0" smtClean="0">
                <a:solidFill>
                  <a:srgbClr val="92D050"/>
                </a:solidFill>
                <a:effectLst>
                  <a:outerShdw blurRad="38100" dist="38100" dir="2700000" algn="tl">
                    <a:srgbClr val="000000">
                      <a:alpha val="43137"/>
                    </a:srgbClr>
                  </a:outerShdw>
                </a:effectLst>
              </a:rPr>
              <a:t>I</a:t>
            </a:r>
            <a:r>
              <a:rPr lang="en-US" sz="10500" b="1" dirty="0" smtClean="0">
                <a:solidFill>
                  <a:srgbClr val="FFC000"/>
                </a:solidFill>
                <a:effectLst>
                  <a:outerShdw blurRad="38100" dist="38100" dir="2700000" algn="tl">
                    <a:srgbClr val="000000">
                      <a:alpha val="43137"/>
                    </a:srgbClr>
                  </a:outerShdw>
                </a:effectLst>
              </a:rPr>
              <a:t>Ữ</a:t>
            </a:r>
            <a:r>
              <a:rPr lang="en-US" sz="10500" b="1" dirty="0" smtClean="0">
                <a:effectLst>
                  <a:outerShdw blurRad="38100" dist="38100" dir="2700000" algn="tl">
                    <a:srgbClr val="000000">
                      <a:alpha val="43137"/>
                    </a:srgbClr>
                  </a:outerShdw>
                </a:effectLst>
              </a:rPr>
              <a:t> </a:t>
            </a:r>
            <a:r>
              <a:rPr lang="en-US" sz="10500" b="1" dirty="0" smtClean="0">
                <a:solidFill>
                  <a:srgbClr val="002060"/>
                </a:solidFill>
                <a:effectLst>
                  <a:outerShdw blurRad="38100" dist="38100" dir="2700000" algn="tl">
                    <a:srgbClr val="000000">
                      <a:alpha val="43137"/>
                    </a:srgbClr>
                  </a:outerShdw>
                </a:effectLst>
              </a:rPr>
              <a:t>C</a:t>
            </a:r>
            <a:r>
              <a:rPr lang="en-US" sz="10500" b="1" dirty="0" smtClean="0">
                <a:solidFill>
                  <a:srgbClr val="00B050"/>
                </a:solidFill>
                <a:effectLst>
                  <a:outerShdw blurRad="38100" dist="38100" dir="2700000" algn="tl">
                    <a:srgbClr val="000000">
                      <a:alpha val="43137"/>
                    </a:srgbClr>
                  </a:outerShdw>
                </a:effectLst>
              </a:rPr>
              <a:t>H</a:t>
            </a:r>
            <a:r>
              <a:rPr lang="en-US" sz="10500" b="1" dirty="0" smtClean="0">
                <a:solidFill>
                  <a:srgbClr val="FFFF00"/>
                </a:solidFill>
                <a:effectLst>
                  <a:outerShdw blurRad="38100" dist="38100" dir="2700000" algn="tl">
                    <a:srgbClr val="000000">
                      <a:alpha val="43137"/>
                    </a:srgbClr>
                  </a:outerShdw>
                </a:effectLst>
              </a:rPr>
              <a:t>Ữ</a:t>
            </a:r>
            <a:r>
              <a:rPr lang="en-US" sz="10500" b="1" dirty="0" smtClean="0">
                <a:effectLst>
                  <a:outerShdw blurRad="38100" dist="38100" dir="2700000" algn="tl">
                    <a:srgbClr val="000000">
                      <a:alpha val="43137"/>
                    </a:srgbClr>
                  </a:outerShdw>
                </a:effectLst>
              </a:rPr>
              <a:t> </a:t>
            </a:r>
            <a:r>
              <a:rPr lang="en-US" sz="10500" b="1" dirty="0" smtClean="0">
                <a:solidFill>
                  <a:srgbClr val="FF0000"/>
                </a:solidFill>
                <a:effectLst>
                  <a:outerShdw blurRad="38100" dist="38100" dir="2700000" algn="tl">
                    <a:srgbClr val="000000">
                      <a:alpha val="43137"/>
                    </a:srgbClr>
                  </a:outerShdw>
                </a:effectLst>
              </a:rPr>
              <a:t>T</a:t>
            </a:r>
            <a:r>
              <a:rPr lang="en-US" sz="10500" b="1" dirty="0" smtClean="0">
                <a:solidFill>
                  <a:srgbClr val="CC3399"/>
                </a:solidFill>
                <a:effectLst>
                  <a:outerShdw blurRad="38100" dist="38100" dir="2700000" algn="tl">
                    <a:srgbClr val="000000">
                      <a:alpha val="43137"/>
                    </a:srgbClr>
                  </a:outerShdw>
                </a:effectLst>
              </a:rPr>
              <a:t>Í</a:t>
            </a:r>
            <a:r>
              <a:rPr lang="en-US" sz="10500" b="1" dirty="0" smtClean="0">
                <a:solidFill>
                  <a:srgbClr val="FF99FF"/>
                </a:solidFill>
                <a:effectLst>
                  <a:outerShdw blurRad="38100" dist="38100" dir="2700000" algn="tl">
                    <a:srgbClr val="000000">
                      <a:alpha val="43137"/>
                    </a:srgbClr>
                  </a:outerShdw>
                </a:effectLst>
              </a:rPr>
              <a:t>N</a:t>
            </a:r>
            <a:endParaRPr lang="en-US" sz="10500" b="1" dirty="0">
              <a:solidFill>
                <a:srgbClr val="FF99FF"/>
              </a:solidFill>
              <a:effectLst>
                <a:outerShdw blurRad="38100" dist="38100" dir="2700000" algn="tl">
                  <a:srgbClr val="000000">
                    <a:alpha val="43137"/>
                  </a:srgbClr>
                </a:outerShdw>
              </a:effectLst>
            </a:endParaRPr>
          </a:p>
        </p:txBody>
      </p:sp>
      <p:sp>
        <p:nvSpPr>
          <p:cNvPr id="6" name="TextBox 5"/>
          <p:cNvSpPr txBox="1"/>
          <p:nvPr/>
        </p:nvSpPr>
        <p:spPr>
          <a:xfrm>
            <a:off x="0" y="3124200"/>
            <a:ext cx="9144000" cy="3046988"/>
          </a:xfrm>
          <a:prstGeom prst="rect">
            <a:avLst/>
          </a:prstGeom>
          <a:noFill/>
        </p:spPr>
        <p:txBody>
          <a:bodyPr wrap="square" rtlCol="0">
            <a:spAutoFit/>
          </a:bodyPr>
          <a:lstStyle/>
          <a:p>
            <a:r>
              <a:rPr lang="en-US" sz="3200" b="1" dirty="0" err="1" smtClean="0">
                <a:solidFill>
                  <a:srgbClr val="7030A0"/>
                </a:solidFill>
              </a:rPr>
              <a:t>I.Tìm</a:t>
            </a:r>
            <a:r>
              <a:rPr lang="en-US" sz="3200" b="1" dirty="0" smtClean="0">
                <a:solidFill>
                  <a:srgbClr val="7030A0"/>
                </a:solidFill>
              </a:rPr>
              <a:t> </a:t>
            </a:r>
            <a:r>
              <a:rPr lang="en-US" sz="3200" b="1" dirty="0" err="1" smtClean="0">
                <a:solidFill>
                  <a:srgbClr val="7030A0"/>
                </a:solidFill>
              </a:rPr>
              <a:t>hiểu</a:t>
            </a:r>
            <a:r>
              <a:rPr lang="en-US" sz="3200" b="1" dirty="0" smtClean="0">
                <a:solidFill>
                  <a:srgbClr val="7030A0"/>
                </a:solidFill>
              </a:rPr>
              <a:t> </a:t>
            </a:r>
            <a:r>
              <a:rPr lang="en-US" sz="3200" b="1" dirty="0" err="1" smtClean="0">
                <a:solidFill>
                  <a:srgbClr val="7030A0"/>
                </a:solidFill>
              </a:rPr>
              <a:t>phần</a:t>
            </a:r>
            <a:r>
              <a:rPr lang="en-US" sz="3200" b="1" dirty="0" smtClean="0">
                <a:solidFill>
                  <a:srgbClr val="7030A0"/>
                </a:solidFill>
              </a:rPr>
              <a:t> </a:t>
            </a:r>
            <a:r>
              <a:rPr lang="en-US" sz="3200" b="1" dirty="0" err="1" smtClean="0">
                <a:solidFill>
                  <a:srgbClr val="7030A0"/>
                </a:solidFill>
              </a:rPr>
              <a:t>đặt</a:t>
            </a:r>
            <a:r>
              <a:rPr lang="en-US" sz="3200" b="1" dirty="0" smtClean="0">
                <a:solidFill>
                  <a:srgbClr val="7030A0"/>
                </a:solidFill>
              </a:rPr>
              <a:t> </a:t>
            </a:r>
            <a:r>
              <a:rPr lang="en-US" sz="3200" b="1" dirty="0" err="1" smtClean="0">
                <a:solidFill>
                  <a:srgbClr val="7030A0"/>
                </a:solidFill>
              </a:rPr>
              <a:t>vấn</a:t>
            </a:r>
            <a:r>
              <a:rPr lang="en-US" sz="3200" b="1" dirty="0" smtClean="0">
                <a:solidFill>
                  <a:srgbClr val="7030A0"/>
                </a:solidFill>
              </a:rPr>
              <a:t> </a:t>
            </a:r>
            <a:r>
              <a:rPr lang="en-US" sz="3200" b="1" dirty="0" err="1" smtClean="0">
                <a:solidFill>
                  <a:srgbClr val="7030A0"/>
                </a:solidFill>
              </a:rPr>
              <a:t>đề</a:t>
            </a:r>
            <a:endParaRPr lang="en-US" sz="3200" b="1" dirty="0" smtClean="0">
              <a:solidFill>
                <a:srgbClr val="7030A0"/>
              </a:solidFill>
            </a:endParaRPr>
          </a:p>
          <a:p>
            <a:r>
              <a:rPr lang="en-US" sz="3200" b="1" dirty="0" smtClean="0">
                <a:solidFill>
                  <a:srgbClr val="7030A0"/>
                </a:solidFill>
              </a:rPr>
              <a:t>II. </a:t>
            </a:r>
            <a:r>
              <a:rPr lang="en-US" sz="3200" b="1" dirty="0" err="1" smtClean="0">
                <a:solidFill>
                  <a:srgbClr val="7030A0"/>
                </a:solidFill>
              </a:rPr>
              <a:t>Nội</a:t>
            </a:r>
            <a:r>
              <a:rPr lang="en-US" sz="3200" b="1" dirty="0" smtClean="0">
                <a:solidFill>
                  <a:srgbClr val="7030A0"/>
                </a:solidFill>
              </a:rPr>
              <a:t> dung </a:t>
            </a:r>
            <a:r>
              <a:rPr lang="en-US" sz="3200" b="1" dirty="0" err="1" smtClean="0">
                <a:solidFill>
                  <a:srgbClr val="7030A0"/>
                </a:solidFill>
              </a:rPr>
              <a:t>bài</a:t>
            </a:r>
            <a:r>
              <a:rPr lang="en-US" sz="3200" b="1" dirty="0" smtClean="0">
                <a:solidFill>
                  <a:srgbClr val="7030A0"/>
                </a:solidFill>
              </a:rPr>
              <a:t> </a:t>
            </a:r>
            <a:r>
              <a:rPr lang="en-US" sz="3200" b="1" dirty="0" err="1" smtClean="0">
                <a:solidFill>
                  <a:srgbClr val="7030A0"/>
                </a:solidFill>
              </a:rPr>
              <a:t>học</a:t>
            </a:r>
            <a:endParaRPr lang="en-US" sz="3200" b="1" dirty="0" smtClean="0">
              <a:solidFill>
                <a:srgbClr val="7030A0"/>
              </a:solidFill>
            </a:endParaRPr>
          </a:p>
          <a:p>
            <a:r>
              <a:rPr lang="en-US" sz="3200" b="1" dirty="0" smtClean="0">
                <a:solidFill>
                  <a:srgbClr val="0000CC"/>
                </a:solidFill>
              </a:rPr>
              <a:t>     1. </a:t>
            </a:r>
            <a:r>
              <a:rPr lang="en-US" sz="3200" b="1" dirty="0" err="1" smtClean="0">
                <a:solidFill>
                  <a:srgbClr val="0000CC"/>
                </a:solidFill>
              </a:rPr>
              <a:t>Thế</a:t>
            </a:r>
            <a:r>
              <a:rPr lang="en-US" sz="3200" b="1" dirty="0" smtClean="0">
                <a:solidFill>
                  <a:srgbClr val="0000CC"/>
                </a:solidFill>
              </a:rPr>
              <a:t> </a:t>
            </a:r>
            <a:r>
              <a:rPr lang="en-US" sz="3200" b="1" dirty="0" err="1" smtClean="0">
                <a:solidFill>
                  <a:srgbClr val="0000CC"/>
                </a:solidFill>
              </a:rPr>
              <a:t>nào</a:t>
            </a:r>
            <a:r>
              <a:rPr lang="en-US" sz="3200" b="1" dirty="0" smtClean="0">
                <a:solidFill>
                  <a:srgbClr val="0000CC"/>
                </a:solidFill>
              </a:rPr>
              <a:t> </a:t>
            </a:r>
            <a:r>
              <a:rPr lang="en-US" sz="3200" b="1" dirty="0" err="1" smtClean="0">
                <a:solidFill>
                  <a:srgbClr val="0000CC"/>
                </a:solidFill>
              </a:rPr>
              <a:t>là</a:t>
            </a:r>
            <a:r>
              <a:rPr lang="en-US" sz="3200" b="1" dirty="0" smtClean="0">
                <a:solidFill>
                  <a:srgbClr val="0000CC"/>
                </a:solidFill>
              </a:rPr>
              <a:t> </a:t>
            </a:r>
            <a:r>
              <a:rPr lang="en-US" sz="3200" b="1" dirty="0" err="1" smtClean="0">
                <a:solidFill>
                  <a:srgbClr val="0000CC"/>
                </a:solidFill>
              </a:rPr>
              <a:t>giữ</a:t>
            </a:r>
            <a:r>
              <a:rPr lang="en-US" sz="3200" b="1" dirty="0" smtClean="0">
                <a:solidFill>
                  <a:srgbClr val="0000CC"/>
                </a:solidFill>
              </a:rPr>
              <a:t> </a:t>
            </a:r>
            <a:r>
              <a:rPr lang="en-US" sz="3200" b="1" dirty="0" err="1" smtClean="0">
                <a:solidFill>
                  <a:srgbClr val="0000CC"/>
                </a:solidFill>
              </a:rPr>
              <a:t>chữ</a:t>
            </a:r>
            <a:r>
              <a:rPr lang="en-US" sz="3200" b="1" dirty="0" smtClean="0">
                <a:solidFill>
                  <a:srgbClr val="0000CC"/>
                </a:solidFill>
              </a:rPr>
              <a:t> </a:t>
            </a:r>
            <a:r>
              <a:rPr lang="en-US" sz="3200" b="1" dirty="0" err="1" smtClean="0">
                <a:solidFill>
                  <a:srgbClr val="0000CC"/>
                </a:solidFill>
              </a:rPr>
              <a:t>tín</a:t>
            </a:r>
            <a:r>
              <a:rPr lang="en-US" sz="3200" b="1" dirty="0" smtClean="0">
                <a:solidFill>
                  <a:srgbClr val="0000CC"/>
                </a:solidFill>
              </a:rPr>
              <a:t>?</a:t>
            </a:r>
          </a:p>
          <a:p>
            <a:r>
              <a:rPr lang="en-US" sz="3200" b="1" dirty="0" smtClean="0">
                <a:solidFill>
                  <a:srgbClr val="0000CC"/>
                </a:solidFill>
              </a:rPr>
              <a:t>     2. Ý </a:t>
            </a:r>
            <a:r>
              <a:rPr lang="en-US" sz="3200" b="1" dirty="0" err="1" smtClean="0">
                <a:solidFill>
                  <a:srgbClr val="0000CC"/>
                </a:solidFill>
              </a:rPr>
              <a:t>nghĩa</a:t>
            </a:r>
            <a:r>
              <a:rPr lang="en-US" sz="3200" b="1" dirty="0" smtClean="0">
                <a:solidFill>
                  <a:srgbClr val="0000CC"/>
                </a:solidFill>
              </a:rPr>
              <a:t> </a:t>
            </a:r>
            <a:r>
              <a:rPr lang="en-US" sz="3200" b="1" dirty="0" err="1" smtClean="0">
                <a:solidFill>
                  <a:srgbClr val="0000CC"/>
                </a:solidFill>
              </a:rPr>
              <a:t>của</a:t>
            </a:r>
            <a:r>
              <a:rPr lang="en-US" sz="3200" b="1" dirty="0" smtClean="0">
                <a:solidFill>
                  <a:srgbClr val="0000CC"/>
                </a:solidFill>
              </a:rPr>
              <a:t> </a:t>
            </a:r>
            <a:r>
              <a:rPr lang="en-US" sz="3200" b="1" dirty="0" err="1" smtClean="0">
                <a:solidFill>
                  <a:srgbClr val="0000CC"/>
                </a:solidFill>
              </a:rPr>
              <a:t>giữ</a:t>
            </a:r>
            <a:r>
              <a:rPr lang="en-US" sz="3200" b="1" dirty="0" smtClean="0">
                <a:solidFill>
                  <a:srgbClr val="0000CC"/>
                </a:solidFill>
              </a:rPr>
              <a:t> </a:t>
            </a:r>
            <a:r>
              <a:rPr lang="en-US" sz="3200" b="1" dirty="0" err="1" smtClean="0">
                <a:solidFill>
                  <a:srgbClr val="0000CC"/>
                </a:solidFill>
              </a:rPr>
              <a:t>chữ</a:t>
            </a:r>
            <a:r>
              <a:rPr lang="en-US" sz="3200" b="1" dirty="0" smtClean="0">
                <a:solidFill>
                  <a:srgbClr val="0000CC"/>
                </a:solidFill>
              </a:rPr>
              <a:t> </a:t>
            </a:r>
            <a:r>
              <a:rPr lang="en-US" sz="3200" b="1" dirty="0" err="1" smtClean="0">
                <a:solidFill>
                  <a:srgbClr val="0000CC"/>
                </a:solidFill>
              </a:rPr>
              <a:t>tín</a:t>
            </a:r>
            <a:endParaRPr lang="en-US" sz="3200" b="1" dirty="0" smtClean="0">
              <a:solidFill>
                <a:srgbClr val="0000CC"/>
              </a:solidFill>
            </a:endParaRPr>
          </a:p>
          <a:p>
            <a:r>
              <a:rPr lang="en-US" sz="3200" b="1" dirty="0" smtClean="0">
                <a:solidFill>
                  <a:srgbClr val="0000CC"/>
                </a:solidFill>
              </a:rPr>
              <a:t>     3. </a:t>
            </a:r>
            <a:r>
              <a:rPr lang="en-US" sz="3200" b="1" dirty="0" err="1" smtClean="0">
                <a:solidFill>
                  <a:srgbClr val="0000CC"/>
                </a:solidFill>
              </a:rPr>
              <a:t>Học</a:t>
            </a:r>
            <a:r>
              <a:rPr lang="en-US" sz="3200" b="1" dirty="0" smtClean="0">
                <a:solidFill>
                  <a:srgbClr val="0000CC"/>
                </a:solidFill>
              </a:rPr>
              <a:t> </a:t>
            </a:r>
            <a:r>
              <a:rPr lang="en-US" sz="3200" b="1" dirty="0" err="1" smtClean="0">
                <a:solidFill>
                  <a:srgbClr val="0000CC"/>
                </a:solidFill>
              </a:rPr>
              <a:t>sinh</a:t>
            </a:r>
            <a:r>
              <a:rPr lang="en-US" sz="3200" b="1" dirty="0" smtClean="0">
                <a:solidFill>
                  <a:srgbClr val="0000CC"/>
                </a:solidFill>
              </a:rPr>
              <a:t> </a:t>
            </a:r>
            <a:r>
              <a:rPr lang="en-US" sz="3200" b="1" dirty="0" err="1" smtClean="0">
                <a:solidFill>
                  <a:srgbClr val="0000CC"/>
                </a:solidFill>
              </a:rPr>
              <a:t>cần</a:t>
            </a:r>
            <a:r>
              <a:rPr lang="en-US" sz="3200" b="1" dirty="0" smtClean="0">
                <a:solidFill>
                  <a:srgbClr val="0000CC"/>
                </a:solidFill>
              </a:rPr>
              <a:t> </a:t>
            </a:r>
            <a:r>
              <a:rPr lang="en-US" sz="3200" b="1" dirty="0" err="1" smtClean="0">
                <a:solidFill>
                  <a:srgbClr val="0000CC"/>
                </a:solidFill>
              </a:rPr>
              <a:t>làm</a:t>
            </a:r>
            <a:r>
              <a:rPr lang="en-US" sz="3200" b="1" dirty="0" smtClean="0">
                <a:solidFill>
                  <a:srgbClr val="0000CC"/>
                </a:solidFill>
              </a:rPr>
              <a:t> </a:t>
            </a:r>
            <a:r>
              <a:rPr lang="en-US" sz="3200" b="1" dirty="0" err="1" smtClean="0">
                <a:solidFill>
                  <a:srgbClr val="0000CC"/>
                </a:solidFill>
              </a:rPr>
              <a:t>gì</a:t>
            </a:r>
            <a:r>
              <a:rPr lang="en-US" sz="3200" b="1" dirty="0" smtClean="0">
                <a:solidFill>
                  <a:srgbClr val="0000CC"/>
                </a:solidFill>
              </a:rPr>
              <a:t> </a:t>
            </a:r>
            <a:r>
              <a:rPr lang="en-US" sz="3200" b="1" dirty="0" err="1" smtClean="0">
                <a:solidFill>
                  <a:srgbClr val="0000CC"/>
                </a:solidFill>
              </a:rPr>
              <a:t>để</a:t>
            </a:r>
            <a:r>
              <a:rPr lang="en-US" sz="3200" b="1" dirty="0" smtClean="0">
                <a:solidFill>
                  <a:srgbClr val="0000CC"/>
                </a:solidFill>
              </a:rPr>
              <a:t> </a:t>
            </a:r>
            <a:r>
              <a:rPr lang="en-US" sz="3200" b="1" dirty="0" err="1" smtClean="0">
                <a:solidFill>
                  <a:srgbClr val="0000CC"/>
                </a:solidFill>
              </a:rPr>
              <a:t>rèn</a:t>
            </a:r>
            <a:r>
              <a:rPr lang="en-US" sz="3200" b="1" dirty="0" smtClean="0">
                <a:solidFill>
                  <a:srgbClr val="0000CC"/>
                </a:solidFill>
              </a:rPr>
              <a:t> </a:t>
            </a:r>
            <a:r>
              <a:rPr lang="en-US" sz="3200" b="1" dirty="0" err="1" smtClean="0">
                <a:solidFill>
                  <a:srgbClr val="0000CC"/>
                </a:solidFill>
              </a:rPr>
              <a:t>luyện</a:t>
            </a:r>
            <a:r>
              <a:rPr lang="en-US" sz="3200" b="1" dirty="0" smtClean="0">
                <a:solidFill>
                  <a:srgbClr val="0000CC"/>
                </a:solidFill>
              </a:rPr>
              <a:t> </a:t>
            </a:r>
            <a:r>
              <a:rPr lang="en-US" sz="3200" b="1" dirty="0" err="1" smtClean="0">
                <a:solidFill>
                  <a:srgbClr val="0000CC"/>
                </a:solidFill>
              </a:rPr>
              <a:t>giữ</a:t>
            </a:r>
            <a:r>
              <a:rPr lang="en-US" sz="3200" b="1" dirty="0" smtClean="0">
                <a:solidFill>
                  <a:srgbClr val="0000CC"/>
                </a:solidFill>
              </a:rPr>
              <a:t> </a:t>
            </a:r>
            <a:r>
              <a:rPr lang="en-US" sz="3200" b="1" dirty="0" err="1" smtClean="0">
                <a:solidFill>
                  <a:srgbClr val="0000CC"/>
                </a:solidFill>
              </a:rPr>
              <a:t>chữ</a:t>
            </a:r>
            <a:r>
              <a:rPr lang="en-US" sz="3200" b="1" dirty="0" smtClean="0">
                <a:solidFill>
                  <a:srgbClr val="0000CC"/>
                </a:solidFill>
              </a:rPr>
              <a:t> </a:t>
            </a:r>
            <a:r>
              <a:rPr lang="en-US" sz="3200" b="1" dirty="0" err="1" smtClean="0">
                <a:solidFill>
                  <a:srgbClr val="0000CC"/>
                </a:solidFill>
              </a:rPr>
              <a:t>tín</a:t>
            </a:r>
            <a:endParaRPr lang="en-US" sz="3200" b="1" dirty="0">
              <a:solidFill>
                <a:srgbClr val="0000C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70" decel="100000"/>
                                        <p:tgtEl>
                                          <p:spTgt spid="3"/>
                                        </p:tgtEl>
                                      </p:cBhvr>
                                    </p:animEffect>
                                    <p:animScale>
                                      <p:cBhvr>
                                        <p:cTn id="8" dur="770" decel="100000"/>
                                        <p:tgtEl>
                                          <p:spTgt spid="3"/>
                                        </p:tgtEl>
                                      </p:cBhvr>
                                      <p:from x="10000" y="10000"/>
                                      <p:to x="200000" y="450000"/>
                                    </p:animScale>
                                    <p:animScale>
                                      <p:cBhvr>
                                        <p:cTn id="9" dur="1230" accel="100000" fill="hold">
                                          <p:stCondLst>
                                            <p:cond delay="770"/>
                                          </p:stCondLst>
                                        </p:cTn>
                                        <p:tgtEl>
                                          <p:spTgt spid="3"/>
                                        </p:tgtEl>
                                      </p:cBhvr>
                                      <p:from x="200000" y="450000"/>
                                      <p:to x="100000" y="100000"/>
                                    </p:animScale>
                                    <p:set>
                                      <p:cBhvr>
                                        <p:cTn id="10" dur="770" fill="hold"/>
                                        <p:tgtEl>
                                          <p:spTgt spid="3"/>
                                        </p:tgtEl>
                                        <p:attrNameLst>
                                          <p:attrName>ppt_x</p:attrName>
                                        </p:attrNameLst>
                                      </p:cBhvr>
                                      <p:to>
                                        <p:strVal val="(0.5)"/>
                                      </p:to>
                                    </p:set>
                                    <p:anim from="(0.5)" to="(#ppt_x)" calcmode="lin" valueType="num">
                                      <p:cBhvr>
                                        <p:cTn id="11" dur="1230" accel="100000" fill="hold">
                                          <p:stCondLst>
                                            <p:cond delay="770"/>
                                          </p:stCondLst>
                                        </p:cTn>
                                        <p:tgtEl>
                                          <p:spTgt spid="3"/>
                                        </p:tgtEl>
                                        <p:attrNameLst>
                                          <p:attrName>ppt_x</p:attrName>
                                        </p:attrNameLst>
                                      </p:cBhvr>
                                    </p:anim>
                                    <p:set>
                                      <p:cBhvr>
                                        <p:cTn id="12" dur="770" fill="hold"/>
                                        <p:tgtEl>
                                          <p:spTgt spid="3"/>
                                        </p:tgtEl>
                                        <p:attrNameLst>
                                          <p:attrName>ppt_y</p:attrName>
                                        </p:attrNameLst>
                                      </p:cBhvr>
                                      <p:to>
                                        <p:strVal val="(#ppt_y+0.4)"/>
                                      </p:to>
                                    </p:set>
                                    <p:anim from="(#ppt_y+0.4)" to="(#ppt_y)" calcmode="lin" valueType="num">
                                      <p:cBhvr>
                                        <p:cTn id="13" dur="1230" accel="100000" fill="hold">
                                          <p:stCondLst>
                                            <p:cond delay="770"/>
                                          </p:stCondLst>
                                        </p:cTn>
                                        <p:tgtEl>
                                          <p:spTgt spid="3"/>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38" presetClass="entr" presetSubtype="0" accel="50000" fill="hold" grpId="0" nodeType="clickEffect">
                                  <p:stCondLst>
                                    <p:cond delay="0"/>
                                  </p:stCondLst>
                                  <p:iterate type="lt">
                                    <p:tmPct val="50000"/>
                                  </p:iterate>
                                  <p:childTnLst>
                                    <p:set>
                                      <p:cBhvr>
                                        <p:cTn id="17" dur="1" fill="hold">
                                          <p:stCondLst>
                                            <p:cond delay="0"/>
                                          </p:stCondLst>
                                        </p:cTn>
                                        <p:tgtEl>
                                          <p:spTgt spid="4"/>
                                        </p:tgtEl>
                                        <p:attrNameLst>
                                          <p:attrName>style.visibility</p:attrName>
                                        </p:attrNameLst>
                                      </p:cBhvr>
                                      <p:to>
                                        <p:strVal val="visible"/>
                                      </p:to>
                                    </p:set>
                                    <p:set>
                                      <p:cBhvr>
                                        <p:cTn id="18" dur="455" fill="hold">
                                          <p:stCondLst>
                                            <p:cond delay="0"/>
                                          </p:stCondLst>
                                        </p:cTn>
                                        <p:tgtEl>
                                          <p:spTgt spid="4"/>
                                        </p:tgtEl>
                                        <p:attrNameLst>
                                          <p:attrName>style.rotation</p:attrName>
                                        </p:attrNameLst>
                                      </p:cBhvr>
                                      <p:to>
                                        <p:strVal val="-45.0"/>
                                      </p:to>
                                    </p:set>
                                    <p:anim calcmode="lin" valueType="num">
                                      <p:cBhvr>
                                        <p:cTn id="19"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0"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1"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2"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blinds(horizontal)">
                                      <p:cBhvr>
                                        <p:cTn id="27" dur="500"/>
                                        <p:tgtEl>
                                          <p:spTgt spid="6">
                                            <p:txEl>
                                              <p:pRg st="0" end="0"/>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blinds(horizontal)">
                                      <p:cBhvr>
                                        <p:cTn id="30" dur="5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nodeType="clickEffect">
                                  <p:stCondLst>
                                    <p:cond delay="0"/>
                                  </p:stCondLst>
                                  <p:iterate type="lt">
                                    <p:tmPct val="50000"/>
                                  </p:iterate>
                                  <p:childTnLst>
                                    <p:set>
                                      <p:cBhvr>
                                        <p:cTn id="34" dur="1" fill="hold">
                                          <p:stCondLst>
                                            <p:cond delay="0"/>
                                          </p:stCondLst>
                                        </p:cTn>
                                        <p:tgtEl>
                                          <p:spTgt spid="6">
                                            <p:txEl>
                                              <p:pRg st="2" end="2"/>
                                            </p:txEl>
                                          </p:spTgt>
                                        </p:tgtEl>
                                        <p:attrNameLst>
                                          <p:attrName>style.visibility</p:attrName>
                                        </p:attrNameLst>
                                      </p:cBhvr>
                                      <p:to>
                                        <p:strVal val="visible"/>
                                      </p:to>
                                    </p:set>
                                    <p:anim calcmode="discrete" valueType="clr">
                                      <p:cBhvr override="childStyle">
                                        <p:cTn id="35" dur="80"/>
                                        <p:tgtEl>
                                          <p:spTgt spid="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6">
                                            <p:txEl>
                                              <p:pRg st="2" end="2"/>
                                            </p:txEl>
                                          </p:spTgt>
                                        </p:tgtEl>
                                        <p:attrNameLst>
                                          <p:attrName>fillcolor</p:attrName>
                                        </p:attrNameLst>
                                      </p:cBhvr>
                                      <p:tavLst>
                                        <p:tav tm="0">
                                          <p:val>
                                            <p:clrVal>
                                              <a:schemeClr val="accent2"/>
                                            </p:clrVal>
                                          </p:val>
                                        </p:tav>
                                        <p:tav tm="50000">
                                          <p:val>
                                            <p:clrVal>
                                              <a:schemeClr val="hlink"/>
                                            </p:clrVal>
                                          </p:val>
                                        </p:tav>
                                      </p:tavLst>
                                    </p:anim>
                                    <p:set>
                                      <p:cBhvr>
                                        <p:cTn id="37" dur="80"/>
                                        <p:tgtEl>
                                          <p:spTgt spid="6">
                                            <p:txEl>
                                              <p:pRg st="2" end="2"/>
                                            </p:txEl>
                                          </p:spTgt>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nodeType="clickEffect">
                                  <p:stCondLst>
                                    <p:cond delay="0"/>
                                  </p:stCondLst>
                                  <p:iterate type="lt">
                                    <p:tmPct val="50000"/>
                                  </p:iterate>
                                  <p:childTnLst>
                                    <p:set>
                                      <p:cBhvr>
                                        <p:cTn id="41" dur="1" fill="hold">
                                          <p:stCondLst>
                                            <p:cond delay="0"/>
                                          </p:stCondLst>
                                        </p:cTn>
                                        <p:tgtEl>
                                          <p:spTgt spid="6">
                                            <p:txEl>
                                              <p:pRg st="3" end="3"/>
                                            </p:txEl>
                                          </p:spTgt>
                                        </p:tgtEl>
                                        <p:attrNameLst>
                                          <p:attrName>style.visibility</p:attrName>
                                        </p:attrNameLst>
                                      </p:cBhvr>
                                      <p:to>
                                        <p:strVal val="visible"/>
                                      </p:to>
                                    </p:set>
                                    <p:anim calcmode="discrete" valueType="clr">
                                      <p:cBhvr override="childStyle">
                                        <p:cTn id="42" dur="80"/>
                                        <p:tgtEl>
                                          <p:spTgt spid="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6">
                                            <p:txEl>
                                              <p:pRg st="3" end="3"/>
                                            </p:txEl>
                                          </p:spTgt>
                                        </p:tgtEl>
                                        <p:attrNameLst>
                                          <p:attrName>fillcolor</p:attrName>
                                        </p:attrNameLst>
                                      </p:cBhvr>
                                      <p:tavLst>
                                        <p:tav tm="0">
                                          <p:val>
                                            <p:clrVal>
                                              <a:schemeClr val="accent2"/>
                                            </p:clrVal>
                                          </p:val>
                                        </p:tav>
                                        <p:tav tm="50000">
                                          <p:val>
                                            <p:clrVal>
                                              <a:schemeClr val="hlink"/>
                                            </p:clrVal>
                                          </p:val>
                                        </p:tav>
                                      </p:tavLst>
                                    </p:anim>
                                    <p:set>
                                      <p:cBhvr>
                                        <p:cTn id="44" dur="80"/>
                                        <p:tgtEl>
                                          <p:spTgt spid="6">
                                            <p:txEl>
                                              <p:pRg st="3" end="3"/>
                                            </p:txEl>
                                          </p:spTgt>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nodeType="clickEffect">
                                  <p:stCondLst>
                                    <p:cond delay="0"/>
                                  </p:stCondLst>
                                  <p:iterate type="lt">
                                    <p:tmPct val="50000"/>
                                  </p:iterate>
                                  <p:childTnLst>
                                    <p:set>
                                      <p:cBhvr>
                                        <p:cTn id="48" dur="1" fill="hold">
                                          <p:stCondLst>
                                            <p:cond delay="0"/>
                                          </p:stCondLst>
                                        </p:cTn>
                                        <p:tgtEl>
                                          <p:spTgt spid="6">
                                            <p:txEl>
                                              <p:pRg st="4" end="4"/>
                                            </p:txEl>
                                          </p:spTgt>
                                        </p:tgtEl>
                                        <p:attrNameLst>
                                          <p:attrName>style.visibility</p:attrName>
                                        </p:attrNameLst>
                                      </p:cBhvr>
                                      <p:to>
                                        <p:strVal val="visible"/>
                                      </p:to>
                                    </p:set>
                                    <p:anim calcmode="discrete" valueType="clr">
                                      <p:cBhvr override="childStyle">
                                        <p:cTn id="49" dur="80"/>
                                        <p:tgtEl>
                                          <p:spTgt spid="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6">
                                            <p:txEl>
                                              <p:pRg st="4" end="4"/>
                                            </p:txEl>
                                          </p:spTgt>
                                        </p:tgtEl>
                                        <p:attrNameLst>
                                          <p:attrName>fillcolor</p:attrName>
                                        </p:attrNameLst>
                                      </p:cBhvr>
                                      <p:tavLst>
                                        <p:tav tm="0">
                                          <p:val>
                                            <p:clrVal>
                                              <a:schemeClr val="accent2"/>
                                            </p:clrVal>
                                          </p:val>
                                        </p:tav>
                                        <p:tav tm="50000">
                                          <p:val>
                                            <p:clrVal>
                                              <a:schemeClr val="hlink"/>
                                            </p:clrVal>
                                          </p:val>
                                        </p:tav>
                                      </p:tavLst>
                                    </p:anim>
                                    <p:set>
                                      <p:cBhvr>
                                        <p:cTn id="51" dur="80"/>
                                        <p:tgtEl>
                                          <p:spTgt spid="6">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5341270" cy="584775"/>
          </a:xfrm>
          <a:prstGeom prst="rect">
            <a:avLst/>
          </a:prstGeom>
        </p:spPr>
        <p:txBody>
          <a:bodyPr wrap="none">
            <a:spAutoFit/>
          </a:bodyPr>
          <a:lstStyle/>
          <a:p>
            <a:r>
              <a:rPr lang="en-US" sz="3200" b="1" dirty="0" err="1" smtClean="0">
                <a:solidFill>
                  <a:srgbClr val="FF0000"/>
                </a:solidFill>
              </a:rPr>
              <a:t>I.Tìm</a:t>
            </a:r>
            <a:r>
              <a:rPr lang="en-US" sz="3200" b="1" dirty="0" smtClean="0">
                <a:solidFill>
                  <a:srgbClr val="FF0000"/>
                </a:solidFill>
              </a:rPr>
              <a:t> </a:t>
            </a:r>
            <a:r>
              <a:rPr lang="en-US" sz="3200" b="1" dirty="0" err="1" smtClean="0">
                <a:solidFill>
                  <a:srgbClr val="FF0000"/>
                </a:solidFill>
              </a:rPr>
              <a:t>hiểu</a:t>
            </a:r>
            <a:r>
              <a:rPr lang="en-US" sz="3200" b="1" dirty="0" smtClean="0">
                <a:solidFill>
                  <a:srgbClr val="FF0000"/>
                </a:solidFill>
              </a:rPr>
              <a:t> </a:t>
            </a:r>
            <a:r>
              <a:rPr lang="en-US" sz="3200" b="1" dirty="0" err="1" smtClean="0">
                <a:solidFill>
                  <a:srgbClr val="FF0000"/>
                </a:solidFill>
              </a:rPr>
              <a:t>phần</a:t>
            </a:r>
            <a:r>
              <a:rPr lang="en-US" sz="3200" b="1" dirty="0" smtClean="0">
                <a:solidFill>
                  <a:srgbClr val="FF0000"/>
                </a:solidFill>
              </a:rPr>
              <a:t> </a:t>
            </a:r>
            <a:r>
              <a:rPr lang="en-US" sz="3200" b="1" dirty="0" err="1" smtClean="0">
                <a:solidFill>
                  <a:srgbClr val="FF0000"/>
                </a:solidFill>
              </a:rPr>
              <a:t>đặt</a:t>
            </a:r>
            <a:r>
              <a:rPr lang="en-US" sz="3200" b="1" dirty="0" smtClean="0">
                <a:solidFill>
                  <a:srgbClr val="FF0000"/>
                </a:solidFill>
              </a:rPr>
              <a:t> </a:t>
            </a:r>
            <a:r>
              <a:rPr lang="en-US" sz="3200" b="1" dirty="0" err="1" smtClean="0">
                <a:solidFill>
                  <a:srgbClr val="FF0000"/>
                </a:solidFill>
              </a:rPr>
              <a:t>vấn</a:t>
            </a:r>
            <a:r>
              <a:rPr lang="en-US" sz="3200" b="1" dirty="0" smtClean="0">
                <a:solidFill>
                  <a:srgbClr val="FF0000"/>
                </a:solidFill>
              </a:rPr>
              <a:t> </a:t>
            </a:r>
            <a:r>
              <a:rPr lang="en-US" sz="3200" b="1" dirty="0" err="1" smtClean="0">
                <a:solidFill>
                  <a:srgbClr val="FF0000"/>
                </a:solidFill>
              </a:rPr>
              <a:t>đề</a:t>
            </a:r>
            <a:endParaRPr lang="en-US" sz="3200" b="1" dirty="0" smtClean="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33338"/>
            <a:ext cx="6324599" cy="6740307"/>
          </a:xfrm>
          <a:prstGeom prst="rect">
            <a:avLst/>
          </a:prstGeom>
        </p:spPr>
        <p:txBody>
          <a:bodyPr wrap="square">
            <a:spAutoFit/>
          </a:bodyPr>
          <a:lstStyle/>
          <a:p>
            <a:pPr algn="just">
              <a:lnSpc>
                <a:spcPct val="150000"/>
              </a:lnSpc>
              <a:defRPr/>
            </a:pPr>
            <a:r>
              <a:rPr lang="vi-VN" sz="2400" dirty="0">
                <a:latin typeface="+mn-lt"/>
              </a:rPr>
              <a:t>1. Nước Lỗ có một cái đỉnh rất quý bị nước Tề bắt đem dâng. Vua Lỗ tiếc lắm, cho làm một cái đỉnh giả đưa sang. Vua Tề bảo: “Phải có Nhạc Chính Tử đem đỉnh sang nói thì ta mới tin”. Vua Lỗ cho gọi Nhạc Chính Tử đến, bảo đi. </a:t>
            </a:r>
          </a:p>
          <a:p>
            <a:pPr algn="just">
              <a:lnSpc>
                <a:spcPct val="150000"/>
              </a:lnSpc>
              <a:defRPr/>
            </a:pPr>
            <a:r>
              <a:rPr lang="vi-VN" sz="2400" dirty="0">
                <a:latin typeface="+mn-lt"/>
              </a:rPr>
              <a:t>Nhạc Chính Tử hỏi: “Sao không đưa cái đỉnh thật ?” Vua Lỗ nói : “Ta quý cái đỉnh ấy lắm”. Nhạc Chính Tử thưa :</a:t>
            </a:r>
          </a:p>
          <a:p>
            <a:pPr algn="just">
              <a:lnSpc>
                <a:spcPct val="150000"/>
              </a:lnSpc>
              <a:defRPr/>
            </a:pPr>
            <a:r>
              <a:rPr lang="vi-VN" sz="2400" dirty="0">
                <a:latin typeface="+mn-lt"/>
              </a:rPr>
              <a:t> “Nhà vua quý cái đỉnh ấy thế nào thì tôi quý cái đức “tin” của tôi như thế”.</a:t>
            </a:r>
          </a:p>
          <a:p>
            <a:pPr algn="just">
              <a:lnSpc>
                <a:spcPct val="150000"/>
              </a:lnSpc>
              <a:defRPr/>
            </a:pPr>
            <a:r>
              <a:rPr lang="vi-VN" sz="2400" dirty="0">
                <a:latin typeface="+mn-lt"/>
              </a:rPr>
              <a:t>Sau đó, Vua Lỗ phải đưa đỉnh thật, Nhạc Chính Tử mới chịu đi.</a:t>
            </a:r>
          </a:p>
        </p:txBody>
      </p:sp>
      <p:pic>
        <p:nvPicPr>
          <p:cNvPr id="10243" name="Picture 5"/>
          <p:cNvPicPr>
            <a:picLocks noChangeAspect="1" noChangeArrowheads="1"/>
          </p:cNvPicPr>
          <p:nvPr/>
        </p:nvPicPr>
        <p:blipFill>
          <a:blip r:embed="rId3"/>
          <a:srcRect/>
          <a:stretch>
            <a:fillRect/>
          </a:stretch>
        </p:blipFill>
        <p:spPr bwMode="auto">
          <a:xfrm>
            <a:off x="6477000" y="0"/>
            <a:ext cx="2667000" cy="6858000"/>
          </a:xfrm>
          <a:prstGeom prst="rect">
            <a:avLst/>
          </a:prstGeom>
          <a:noFill/>
          <a:ln w="9525">
            <a:noFill/>
            <a:miter lim="800000"/>
            <a:headEnd/>
            <a:tailEnd/>
          </a:ln>
          <a:effectLst>
            <a:prstShdw prst="shdw13" dist="53882" dir="13500000">
              <a:schemeClr val="bg2">
                <a:alpha val="50000"/>
              </a:schemeClr>
            </a:prst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0243"/>
                                        </p:tgtEl>
                                        <p:attrNameLst>
                                          <p:attrName>style.visibility</p:attrName>
                                        </p:attrNameLst>
                                      </p:cBhvr>
                                      <p:to>
                                        <p:strVal val="visible"/>
                                      </p:to>
                                    </p:set>
                                    <p:animEffect transition="in" filter="blinds(horizontal)">
                                      <p:cBhvr>
                                        <p:cTn id="11" dur="5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429000" y="0"/>
            <a:ext cx="5715000" cy="6634163"/>
          </a:xfrm>
          <a:prstGeom prst="rect">
            <a:avLst/>
          </a:prstGeom>
          <a:noFill/>
          <a:ln w="9525">
            <a:noFill/>
            <a:miter lim="800000"/>
            <a:headEnd/>
            <a:tailEnd/>
          </a:ln>
        </p:spPr>
        <p:txBody>
          <a:bodyPr>
            <a:spAutoFit/>
          </a:bodyPr>
          <a:lstStyle/>
          <a:p>
            <a:pPr algn="just">
              <a:lnSpc>
                <a:spcPct val="150000"/>
              </a:lnSpc>
            </a:pPr>
            <a:r>
              <a:rPr lang="en-US" sz="2000" dirty="0" smtClean="0">
                <a:latin typeface="Times New Roman" pitchFamily="18" charset="0"/>
              </a:rPr>
              <a:t>2</a:t>
            </a:r>
            <a:r>
              <a:rPr lang="en-US" sz="2200" dirty="0">
                <a:latin typeface="Times New Roman" pitchFamily="18" charset="0"/>
              </a:rPr>
              <a:t>. </a:t>
            </a:r>
            <a:r>
              <a:rPr lang="en-US" sz="2200" dirty="0" err="1">
                <a:latin typeface="Times New Roman" pitchFamily="18" charset="0"/>
              </a:rPr>
              <a:t>Hồi</a:t>
            </a:r>
            <a:r>
              <a:rPr lang="en-US" sz="2200" dirty="0">
                <a:latin typeface="Times New Roman" pitchFamily="18" charset="0"/>
              </a:rPr>
              <a:t> ở </a:t>
            </a:r>
            <a:r>
              <a:rPr lang="en-US" sz="2200" dirty="0" err="1">
                <a:latin typeface="Times New Roman" pitchFamily="18" charset="0"/>
              </a:rPr>
              <a:t>Pác</a:t>
            </a:r>
            <a:r>
              <a:rPr lang="en-US" sz="2200" dirty="0">
                <a:latin typeface="Times New Roman" pitchFamily="18" charset="0"/>
              </a:rPr>
              <a:t> </a:t>
            </a:r>
            <a:r>
              <a:rPr lang="en-US" sz="2200" dirty="0" err="1">
                <a:latin typeface="Times New Roman" pitchFamily="18" charset="0"/>
              </a:rPr>
              <a:t>Bó</a:t>
            </a:r>
            <a:r>
              <a:rPr lang="en-US" sz="2200" dirty="0">
                <a:latin typeface="Times New Roman" pitchFamily="18" charset="0"/>
              </a:rPr>
              <a:t> </a:t>
            </a:r>
            <a:r>
              <a:rPr lang="en-US" sz="2200" dirty="0" err="1">
                <a:latin typeface="Times New Roman" pitchFamily="18" charset="0"/>
              </a:rPr>
              <a:t>một</a:t>
            </a:r>
            <a:r>
              <a:rPr lang="en-US" sz="2200" dirty="0">
                <a:latin typeface="Times New Roman" pitchFamily="18" charset="0"/>
              </a:rPr>
              <a:t> </a:t>
            </a:r>
            <a:r>
              <a:rPr lang="en-US" sz="2200" dirty="0" err="1">
                <a:latin typeface="Times New Roman" pitchFamily="18" charset="0"/>
              </a:rPr>
              <a:t>hôm</a:t>
            </a:r>
            <a:r>
              <a:rPr lang="en-US" sz="2200" dirty="0">
                <a:latin typeface="Times New Roman" pitchFamily="18" charset="0"/>
              </a:rPr>
              <a:t>, </a:t>
            </a:r>
            <a:r>
              <a:rPr lang="en-US" sz="2200" dirty="0" err="1">
                <a:latin typeface="Times New Roman" pitchFamily="18" charset="0"/>
              </a:rPr>
              <a:t>Bác</a:t>
            </a:r>
            <a:r>
              <a:rPr lang="en-US" sz="2200" dirty="0">
                <a:latin typeface="Times New Roman" pitchFamily="18" charset="0"/>
              </a:rPr>
              <a:t> </a:t>
            </a:r>
            <a:r>
              <a:rPr lang="en-US" sz="2200" dirty="0" err="1">
                <a:latin typeface="Times New Roman" pitchFamily="18" charset="0"/>
              </a:rPr>
              <a:t>chuẩn</a:t>
            </a:r>
            <a:r>
              <a:rPr lang="en-US" sz="2200" dirty="0">
                <a:latin typeface="Times New Roman" pitchFamily="18" charset="0"/>
              </a:rPr>
              <a:t> </a:t>
            </a:r>
            <a:r>
              <a:rPr lang="en-US" sz="2200" dirty="0" err="1">
                <a:latin typeface="Times New Roman" pitchFamily="18" charset="0"/>
              </a:rPr>
              <a:t>bị</a:t>
            </a:r>
            <a:r>
              <a:rPr lang="en-US" sz="2200" dirty="0">
                <a:latin typeface="Times New Roman" pitchFamily="18" charset="0"/>
              </a:rPr>
              <a:t> </a:t>
            </a:r>
            <a:r>
              <a:rPr lang="en-US" sz="2200" dirty="0" err="1" smtClean="0">
                <a:latin typeface="Times New Roman" pitchFamily="18" charset="0"/>
              </a:rPr>
              <a:t>đi</a:t>
            </a:r>
            <a:r>
              <a:rPr lang="en-US" sz="2200" dirty="0" smtClean="0">
                <a:latin typeface="Times New Roman" pitchFamily="18" charset="0"/>
              </a:rPr>
              <a:t> </a:t>
            </a:r>
            <a:r>
              <a:rPr lang="en-US" sz="2200" dirty="0" err="1" smtClean="0">
                <a:latin typeface="Times New Roman" pitchFamily="18" charset="0"/>
              </a:rPr>
              <a:t>công</a:t>
            </a:r>
            <a:r>
              <a:rPr lang="en-US" sz="2200" dirty="0" smtClean="0">
                <a:latin typeface="Times New Roman" pitchFamily="18" charset="0"/>
              </a:rPr>
              <a:t> </a:t>
            </a:r>
            <a:r>
              <a:rPr lang="en-US" sz="2200" dirty="0" err="1" smtClean="0">
                <a:latin typeface="Times New Roman" pitchFamily="18" charset="0"/>
              </a:rPr>
              <a:t>tác</a:t>
            </a:r>
            <a:r>
              <a:rPr lang="en-US" sz="2200" dirty="0" smtClean="0">
                <a:latin typeface="Times New Roman" pitchFamily="18" charset="0"/>
              </a:rPr>
              <a:t>, </a:t>
            </a:r>
            <a:r>
              <a:rPr lang="en-US" sz="2200" dirty="0" err="1" smtClean="0">
                <a:latin typeface="Times New Roman" pitchFamily="18" charset="0"/>
              </a:rPr>
              <a:t>có</a:t>
            </a:r>
            <a:r>
              <a:rPr lang="en-US" sz="2200" dirty="0" smtClean="0">
                <a:latin typeface="Times New Roman" pitchFamily="18" charset="0"/>
              </a:rPr>
              <a:t> </a:t>
            </a:r>
            <a:r>
              <a:rPr lang="en-US" sz="2200" dirty="0" err="1" smtClean="0">
                <a:latin typeface="Times New Roman" pitchFamily="18" charset="0"/>
              </a:rPr>
              <a:t>một</a:t>
            </a:r>
            <a:r>
              <a:rPr lang="en-US" sz="2200" dirty="0" smtClean="0">
                <a:latin typeface="Times New Roman" pitchFamily="18" charset="0"/>
              </a:rPr>
              <a:t> </a:t>
            </a:r>
            <a:r>
              <a:rPr lang="en-US" sz="2200" dirty="0" err="1" smtClean="0">
                <a:latin typeface="Times New Roman" pitchFamily="18" charset="0"/>
              </a:rPr>
              <a:t>em</a:t>
            </a:r>
            <a:r>
              <a:rPr lang="en-US" sz="2200" dirty="0" smtClean="0">
                <a:latin typeface="Times New Roman" pitchFamily="18" charset="0"/>
              </a:rPr>
              <a:t> </a:t>
            </a:r>
            <a:r>
              <a:rPr lang="en-US" sz="2200" dirty="0" err="1" smtClean="0">
                <a:latin typeface="Times New Roman" pitchFamily="18" charset="0"/>
              </a:rPr>
              <a:t>bé</a:t>
            </a:r>
            <a:r>
              <a:rPr lang="en-US" sz="2200" dirty="0" smtClean="0">
                <a:latin typeface="Times New Roman" pitchFamily="18" charset="0"/>
              </a:rPr>
              <a:t> </a:t>
            </a:r>
            <a:r>
              <a:rPr lang="en-US" sz="2200" dirty="0" err="1" smtClean="0">
                <a:latin typeface="Times New Roman" pitchFamily="18" charset="0"/>
              </a:rPr>
              <a:t>trong</a:t>
            </a:r>
            <a:r>
              <a:rPr lang="en-US" sz="2200" dirty="0" smtClean="0">
                <a:latin typeface="Times New Roman" pitchFamily="18" charset="0"/>
              </a:rPr>
              <a:t> </a:t>
            </a:r>
            <a:r>
              <a:rPr lang="en-US" sz="2200" dirty="0" err="1" smtClean="0">
                <a:latin typeface="Times New Roman" pitchFamily="18" charset="0"/>
              </a:rPr>
              <a:t>số</a:t>
            </a:r>
            <a:r>
              <a:rPr lang="en-US" sz="2200" dirty="0" smtClean="0">
                <a:latin typeface="Times New Roman" pitchFamily="18" charset="0"/>
              </a:rPr>
              <a:t> </a:t>
            </a:r>
            <a:r>
              <a:rPr lang="en-US" sz="2200" dirty="0" err="1" smtClean="0">
                <a:latin typeface="Times New Roman" pitchFamily="18" charset="0"/>
              </a:rPr>
              <a:t>các</a:t>
            </a:r>
            <a:r>
              <a:rPr lang="en-US" sz="2200" dirty="0" smtClean="0">
                <a:latin typeface="Times New Roman" pitchFamily="18" charset="0"/>
              </a:rPr>
              <a:t> </a:t>
            </a:r>
            <a:r>
              <a:rPr lang="en-US" sz="2200" dirty="0" err="1" smtClean="0">
                <a:latin typeface="Times New Roman" pitchFamily="18" charset="0"/>
              </a:rPr>
              <a:t>em</a:t>
            </a:r>
            <a:r>
              <a:rPr lang="en-US" sz="2200" dirty="0" smtClean="0">
                <a:latin typeface="Times New Roman" pitchFamily="18" charset="0"/>
              </a:rPr>
              <a:t> </a:t>
            </a:r>
            <a:r>
              <a:rPr lang="en-US" sz="2200" dirty="0" err="1" smtClean="0">
                <a:latin typeface="Times New Roman" pitchFamily="18" charset="0"/>
              </a:rPr>
              <a:t>thường</a:t>
            </a:r>
            <a:r>
              <a:rPr lang="en-US" sz="2200" dirty="0" smtClean="0">
                <a:latin typeface="Times New Roman" pitchFamily="18" charset="0"/>
              </a:rPr>
              <a:t> </a:t>
            </a:r>
            <a:r>
              <a:rPr lang="en-US" sz="2200" dirty="0" err="1" smtClean="0">
                <a:latin typeface="Times New Roman" pitchFamily="18" charset="0"/>
              </a:rPr>
              <a:t>ngày</a:t>
            </a:r>
            <a:r>
              <a:rPr lang="en-US" sz="2200" dirty="0" smtClean="0">
                <a:latin typeface="Times New Roman" pitchFamily="18" charset="0"/>
              </a:rPr>
              <a:t> </a:t>
            </a:r>
            <a:r>
              <a:rPr lang="en-US" sz="2200" dirty="0" err="1" smtClean="0">
                <a:latin typeface="Times New Roman" pitchFamily="18" charset="0"/>
              </a:rPr>
              <a:t>quấn</a:t>
            </a:r>
            <a:r>
              <a:rPr lang="en-US" sz="2200" dirty="0" smtClean="0">
                <a:latin typeface="Times New Roman" pitchFamily="18" charset="0"/>
              </a:rPr>
              <a:t> </a:t>
            </a:r>
            <a:r>
              <a:rPr lang="en-US" sz="2200" dirty="0" err="1" smtClean="0">
                <a:latin typeface="Times New Roman" pitchFamily="18" charset="0"/>
              </a:rPr>
              <a:t>quýt</a:t>
            </a:r>
            <a:r>
              <a:rPr lang="en-US" sz="2200" dirty="0" smtClean="0">
                <a:latin typeface="Times New Roman" pitchFamily="18" charset="0"/>
              </a:rPr>
              <a:t> </a:t>
            </a:r>
            <a:r>
              <a:rPr lang="en-US" sz="2200" dirty="0" err="1" smtClean="0">
                <a:latin typeface="Times New Roman" pitchFamily="18" charset="0"/>
              </a:rPr>
              <a:t>bên</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đòi</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mua</a:t>
            </a:r>
            <a:r>
              <a:rPr lang="en-US" sz="2200" dirty="0" smtClean="0">
                <a:latin typeface="Times New Roman" pitchFamily="18" charset="0"/>
              </a:rPr>
              <a:t> </a:t>
            </a:r>
            <a:r>
              <a:rPr lang="en-US" sz="2200" dirty="0" err="1" smtClean="0">
                <a:latin typeface="Times New Roman" pitchFamily="18" charset="0"/>
              </a:rPr>
              <a:t>cho</a:t>
            </a:r>
            <a:r>
              <a:rPr lang="en-US" sz="2200" dirty="0" smtClean="0">
                <a:latin typeface="Times New Roman" pitchFamily="18" charset="0"/>
              </a:rPr>
              <a:t> </a:t>
            </a:r>
            <a:r>
              <a:rPr lang="en-US" sz="2200" dirty="0" err="1" smtClean="0">
                <a:latin typeface="Times New Roman" pitchFamily="18" charset="0"/>
              </a:rPr>
              <a:t>một</a:t>
            </a:r>
            <a:r>
              <a:rPr lang="en-US" sz="2200" dirty="0" smtClean="0">
                <a:latin typeface="Times New Roman" pitchFamily="18" charset="0"/>
              </a:rPr>
              <a:t> </a:t>
            </a:r>
            <a:r>
              <a:rPr lang="en-US" sz="2200" dirty="0" err="1" smtClean="0">
                <a:latin typeface="Times New Roman" pitchFamily="18" charset="0"/>
              </a:rPr>
              <a:t>cái</a:t>
            </a:r>
            <a:r>
              <a:rPr lang="en-US" sz="2200" dirty="0" smtClean="0">
                <a:latin typeface="Times New Roman" pitchFamily="18" charset="0"/>
              </a:rPr>
              <a:t> </a:t>
            </a:r>
            <a:r>
              <a:rPr lang="en-US" sz="2200" dirty="0" err="1" smtClean="0">
                <a:latin typeface="Times New Roman" pitchFamily="18" charset="0"/>
              </a:rPr>
              <a:t>vòng</a:t>
            </a:r>
            <a:r>
              <a:rPr lang="en-US" sz="2200" dirty="0" smtClean="0">
                <a:latin typeface="Times New Roman" pitchFamily="18" charset="0"/>
              </a:rPr>
              <a:t> </a:t>
            </a:r>
            <a:r>
              <a:rPr lang="en-US" sz="2200" dirty="0" err="1" smtClean="0">
                <a:latin typeface="Times New Roman" pitchFamily="18" charset="0"/>
              </a:rPr>
              <a:t>Bạc</a:t>
            </a:r>
            <a:r>
              <a:rPr lang="en-US" sz="2200" dirty="0" smtClean="0">
                <a:latin typeface="Times New Roman" pitchFamily="18" charset="0"/>
              </a:rPr>
              <a:t>. </a:t>
            </a:r>
            <a:r>
              <a:rPr lang="en-US" sz="2200" dirty="0" err="1" smtClean="0">
                <a:latin typeface="Times New Roman" pitchFamily="18" charset="0"/>
              </a:rPr>
              <a:t>Hơn</a:t>
            </a:r>
            <a:r>
              <a:rPr lang="en-US" sz="2200" dirty="0" smtClean="0">
                <a:latin typeface="Times New Roman" pitchFamily="18" charset="0"/>
              </a:rPr>
              <a:t> </a:t>
            </a:r>
            <a:r>
              <a:rPr lang="en-US" sz="2200" dirty="0" err="1" smtClean="0">
                <a:latin typeface="Times New Roman" pitchFamily="18" charset="0"/>
              </a:rPr>
              <a:t>hai</a:t>
            </a:r>
            <a:r>
              <a:rPr lang="en-US" sz="2200" dirty="0" smtClean="0">
                <a:latin typeface="Times New Roman" pitchFamily="18" charset="0"/>
              </a:rPr>
              <a:t> </a:t>
            </a:r>
            <a:r>
              <a:rPr lang="en-US" sz="2200" dirty="0" err="1" smtClean="0">
                <a:latin typeface="Times New Roman" pitchFamily="18" charset="0"/>
              </a:rPr>
              <a:t>năm</a:t>
            </a:r>
            <a:r>
              <a:rPr lang="en-US" sz="2200" dirty="0" smtClean="0">
                <a:latin typeface="Times New Roman" pitchFamily="18" charset="0"/>
              </a:rPr>
              <a:t> </a:t>
            </a:r>
            <a:r>
              <a:rPr lang="en-US" sz="2200" dirty="0" err="1" smtClean="0">
                <a:latin typeface="Times New Roman" pitchFamily="18" charset="0"/>
              </a:rPr>
              <a:t>sau</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trở</a:t>
            </a:r>
            <a:r>
              <a:rPr lang="en-US" sz="2200" dirty="0" smtClean="0">
                <a:latin typeface="Times New Roman" pitchFamily="18" charset="0"/>
              </a:rPr>
              <a:t> </a:t>
            </a:r>
            <a:r>
              <a:rPr lang="en-US" sz="2200" dirty="0" err="1" smtClean="0">
                <a:latin typeface="Times New Roman" pitchFamily="18" charset="0"/>
              </a:rPr>
              <a:t>về</a:t>
            </a:r>
            <a:r>
              <a:rPr lang="en-US" sz="2200" dirty="0" smtClean="0">
                <a:latin typeface="Times New Roman" pitchFamily="18" charset="0"/>
              </a:rPr>
              <a:t>, </a:t>
            </a:r>
            <a:r>
              <a:rPr lang="en-US" sz="2200" dirty="0" err="1" smtClean="0">
                <a:latin typeface="Times New Roman" pitchFamily="18" charset="0"/>
              </a:rPr>
              <a:t>mọi</a:t>
            </a:r>
            <a:r>
              <a:rPr lang="en-US" sz="2200" dirty="0" smtClean="0">
                <a:latin typeface="Times New Roman" pitchFamily="18" charset="0"/>
              </a:rPr>
              <a:t> </a:t>
            </a:r>
            <a:r>
              <a:rPr lang="en-US" sz="2200" dirty="0" err="1" smtClean="0">
                <a:latin typeface="Times New Roman" pitchFamily="18" charset="0"/>
              </a:rPr>
              <a:t>người</a:t>
            </a:r>
            <a:r>
              <a:rPr lang="en-US" sz="2200" dirty="0" smtClean="0">
                <a:latin typeface="Times New Roman" pitchFamily="18" charset="0"/>
              </a:rPr>
              <a:t> </a:t>
            </a:r>
            <a:r>
              <a:rPr lang="en-US" sz="2200" dirty="0" err="1" smtClean="0">
                <a:latin typeface="Times New Roman" pitchFamily="18" charset="0"/>
              </a:rPr>
              <a:t>mừng</a:t>
            </a:r>
            <a:r>
              <a:rPr lang="en-US" sz="2200" dirty="0" smtClean="0">
                <a:latin typeface="Times New Roman" pitchFamily="18" charset="0"/>
              </a:rPr>
              <a:t> </a:t>
            </a:r>
            <a:r>
              <a:rPr lang="en-US" sz="2200" dirty="0" err="1" smtClean="0">
                <a:latin typeface="Times New Roman" pitchFamily="18" charset="0"/>
              </a:rPr>
              <a:t>rỡ</a:t>
            </a:r>
            <a:r>
              <a:rPr lang="en-US" sz="2200" dirty="0" smtClean="0">
                <a:latin typeface="Times New Roman" pitchFamily="18" charset="0"/>
              </a:rPr>
              <a:t> </a:t>
            </a:r>
            <a:r>
              <a:rPr lang="en-US" sz="2200" dirty="0" err="1" smtClean="0">
                <a:latin typeface="Times New Roman" pitchFamily="18" charset="0"/>
              </a:rPr>
              <a:t>ra</a:t>
            </a:r>
            <a:r>
              <a:rPr lang="en-US" sz="2200" dirty="0" smtClean="0">
                <a:latin typeface="Times New Roman" pitchFamily="18" charset="0"/>
              </a:rPr>
              <a:t> </a:t>
            </a:r>
            <a:r>
              <a:rPr lang="en-US" sz="2200" dirty="0" err="1" smtClean="0">
                <a:latin typeface="Times New Roman" pitchFamily="18" charset="0"/>
              </a:rPr>
              <a:t>đón</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hỏi</a:t>
            </a:r>
            <a:r>
              <a:rPr lang="en-US" sz="2200" dirty="0" smtClean="0">
                <a:latin typeface="Times New Roman" pitchFamily="18" charset="0"/>
              </a:rPr>
              <a:t> </a:t>
            </a:r>
            <a:r>
              <a:rPr lang="en-US" sz="2200" dirty="0" err="1" smtClean="0">
                <a:latin typeface="Times New Roman" pitchFamily="18" charset="0"/>
              </a:rPr>
              <a:t>thăm</a:t>
            </a:r>
            <a:r>
              <a:rPr lang="en-US" sz="2200" dirty="0" smtClean="0">
                <a:latin typeface="Times New Roman" pitchFamily="18" charset="0"/>
              </a:rPr>
              <a:t> </a:t>
            </a:r>
            <a:r>
              <a:rPr lang="en-US" sz="2200" dirty="0" err="1" smtClean="0">
                <a:latin typeface="Times New Roman" pitchFamily="18" charset="0"/>
              </a:rPr>
              <a:t>sức</a:t>
            </a:r>
            <a:r>
              <a:rPr lang="en-US" sz="2200" dirty="0" smtClean="0">
                <a:latin typeface="Times New Roman" pitchFamily="18" charset="0"/>
              </a:rPr>
              <a:t> </a:t>
            </a:r>
            <a:r>
              <a:rPr lang="en-US" sz="2200" dirty="0" err="1" smtClean="0">
                <a:latin typeface="Times New Roman" pitchFamily="18" charset="0"/>
              </a:rPr>
              <a:t>khỏe</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không</a:t>
            </a:r>
            <a:r>
              <a:rPr lang="en-US" sz="2200" dirty="0" smtClean="0">
                <a:latin typeface="Times New Roman" pitchFamily="18" charset="0"/>
              </a:rPr>
              <a:t> </a:t>
            </a:r>
            <a:r>
              <a:rPr lang="en-US" sz="2200" dirty="0" err="1" smtClean="0">
                <a:latin typeface="Times New Roman" pitchFamily="18" charset="0"/>
              </a:rPr>
              <a:t>ai</a:t>
            </a:r>
            <a:r>
              <a:rPr lang="en-US" sz="2200" dirty="0" smtClean="0">
                <a:latin typeface="Times New Roman" pitchFamily="18" charset="0"/>
              </a:rPr>
              <a:t> </a:t>
            </a:r>
            <a:r>
              <a:rPr lang="en-US" sz="2200" dirty="0" err="1" smtClean="0">
                <a:latin typeface="Times New Roman" pitchFamily="18" charset="0"/>
              </a:rPr>
              <a:t>còn</a:t>
            </a:r>
            <a:r>
              <a:rPr lang="en-US" sz="2200" dirty="0" smtClean="0">
                <a:latin typeface="Times New Roman" pitchFamily="18" charset="0"/>
              </a:rPr>
              <a:t> </a:t>
            </a:r>
            <a:r>
              <a:rPr lang="en-US" sz="2200" dirty="0" err="1" smtClean="0">
                <a:latin typeface="Times New Roman" pitchFamily="18" charset="0"/>
              </a:rPr>
              <a:t>nhớ</a:t>
            </a:r>
            <a:r>
              <a:rPr lang="en-US" sz="2200" dirty="0" smtClean="0">
                <a:latin typeface="Times New Roman" pitchFamily="18" charset="0"/>
              </a:rPr>
              <a:t> </a:t>
            </a:r>
            <a:r>
              <a:rPr lang="en-US" sz="2200" dirty="0" err="1" smtClean="0">
                <a:latin typeface="Times New Roman" pitchFamily="18" charset="0"/>
              </a:rPr>
              <a:t>chuyện</a:t>
            </a:r>
            <a:r>
              <a:rPr lang="en-US" sz="2200" dirty="0" smtClean="0">
                <a:latin typeface="Times New Roman" pitchFamily="18" charset="0"/>
              </a:rPr>
              <a:t> </a:t>
            </a:r>
            <a:r>
              <a:rPr lang="en-US" sz="2200" dirty="0" err="1" smtClean="0">
                <a:latin typeface="Times New Roman" pitchFamily="18" charset="0"/>
              </a:rPr>
              <a:t>em</a:t>
            </a:r>
            <a:r>
              <a:rPr lang="en-US" sz="2200" dirty="0" smtClean="0">
                <a:latin typeface="Times New Roman" pitchFamily="18" charset="0"/>
              </a:rPr>
              <a:t> </a:t>
            </a:r>
            <a:r>
              <a:rPr lang="en-US" sz="2200" dirty="0" err="1" smtClean="0">
                <a:latin typeface="Times New Roman" pitchFamily="18" charset="0"/>
              </a:rPr>
              <a:t>bé</a:t>
            </a:r>
            <a:r>
              <a:rPr lang="en-US" sz="2200" dirty="0" smtClean="0">
                <a:latin typeface="Times New Roman" pitchFamily="18" charset="0"/>
              </a:rPr>
              <a:t> </a:t>
            </a:r>
            <a:r>
              <a:rPr lang="en-US" sz="2200" dirty="0" err="1" smtClean="0">
                <a:latin typeface="Times New Roman" pitchFamily="18" charset="0"/>
              </a:rPr>
              <a:t>đòi</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mua</a:t>
            </a:r>
            <a:r>
              <a:rPr lang="en-US" sz="2200" dirty="0" smtClean="0">
                <a:latin typeface="Times New Roman" pitchFamily="18" charset="0"/>
              </a:rPr>
              <a:t> </a:t>
            </a:r>
            <a:r>
              <a:rPr lang="en-US" sz="2200" dirty="0" err="1" smtClean="0">
                <a:latin typeface="Times New Roman" pitchFamily="18" charset="0"/>
              </a:rPr>
              <a:t>quà</a:t>
            </a:r>
            <a:r>
              <a:rPr lang="en-US" sz="2200" dirty="0" smtClean="0">
                <a:latin typeface="Times New Roman" pitchFamily="18" charset="0"/>
              </a:rPr>
              <a:t> </a:t>
            </a:r>
            <a:r>
              <a:rPr lang="en-US" sz="2200" dirty="0" err="1" smtClean="0">
                <a:latin typeface="Times New Roman" pitchFamily="18" charset="0"/>
              </a:rPr>
              <a:t>năm</a:t>
            </a:r>
            <a:r>
              <a:rPr lang="en-US" sz="2200" dirty="0" smtClean="0">
                <a:latin typeface="Times New Roman" pitchFamily="18" charset="0"/>
              </a:rPr>
              <a:t> </a:t>
            </a:r>
            <a:r>
              <a:rPr lang="en-US" sz="2200" dirty="0" err="1" smtClean="0">
                <a:latin typeface="Times New Roman" pitchFamily="18" charset="0"/>
              </a:rPr>
              <a:t>xưa</a:t>
            </a:r>
            <a:r>
              <a:rPr lang="en-US" sz="2200" dirty="0" smtClean="0">
                <a:latin typeface="Times New Roman" pitchFamily="18" charset="0"/>
              </a:rPr>
              <a:t>. </a:t>
            </a:r>
            <a:r>
              <a:rPr lang="en-US" sz="2200" dirty="0" err="1" smtClean="0">
                <a:latin typeface="Times New Roman" pitchFamily="18" charset="0"/>
              </a:rPr>
              <a:t>Nhưng</a:t>
            </a:r>
            <a:r>
              <a:rPr lang="en-US" sz="2200" dirty="0" smtClean="0">
                <a:latin typeface="Times New Roman" pitchFamily="18" charset="0"/>
              </a:rPr>
              <a:t> </a:t>
            </a:r>
            <a:r>
              <a:rPr lang="en-US" sz="2200" dirty="0" err="1" smtClean="0">
                <a:latin typeface="Times New Roman" pitchFamily="18" charset="0"/>
              </a:rPr>
              <a:t>riêng</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thì</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vẫn</a:t>
            </a:r>
            <a:r>
              <a:rPr lang="en-US" sz="2200" dirty="0" smtClean="0">
                <a:latin typeface="Times New Roman" pitchFamily="18" charset="0"/>
              </a:rPr>
              <a:t> </a:t>
            </a:r>
            <a:r>
              <a:rPr lang="en-US" sz="2200" dirty="0" err="1" smtClean="0">
                <a:latin typeface="Times New Roman" pitchFamily="18" charset="0"/>
              </a:rPr>
              <a:t>nhớ</a:t>
            </a:r>
            <a:r>
              <a:rPr lang="en-US" sz="2200" dirty="0" smtClean="0">
                <a:latin typeface="Times New Roman" pitchFamily="18" charset="0"/>
              </a:rPr>
              <a:t> </a:t>
            </a:r>
            <a:r>
              <a:rPr lang="en-US" sz="2200" dirty="0" err="1" smtClean="0">
                <a:latin typeface="Times New Roman" pitchFamily="18" charset="0"/>
              </a:rPr>
              <a:t>đinh</a:t>
            </a:r>
            <a:r>
              <a:rPr lang="en-US" sz="2200" dirty="0" smtClean="0">
                <a:latin typeface="Times New Roman" pitchFamily="18" charset="0"/>
              </a:rPr>
              <a:t> </a:t>
            </a:r>
            <a:r>
              <a:rPr lang="en-US" sz="2200" dirty="0" err="1" smtClean="0">
                <a:latin typeface="Times New Roman" pitchFamily="18" charset="0"/>
              </a:rPr>
              <a:t>ninh</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từ</a:t>
            </a:r>
            <a:r>
              <a:rPr lang="en-US" sz="2200" dirty="0" smtClean="0">
                <a:latin typeface="Times New Roman" pitchFamily="18" charset="0"/>
              </a:rPr>
              <a:t> </a:t>
            </a:r>
            <a:r>
              <a:rPr lang="en-US" sz="2200" dirty="0" err="1" smtClean="0">
                <a:latin typeface="Times New Roman" pitchFamily="18" charset="0"/>
              </a:rPr>
              <a:t>từ</a:t>
            </a:r>
            <a:r>
              <a:rPr lang="en-US" sz="2200" dirty="0" smtClean="0">
                <a:latin typeface="Times New Roman" pitchFamily="18" charset="0"/>
              </a:rPr>
              <a:t> </a:t>
            </a:r>
            <a:r>
              <a:rPr lang="en-US" sz="2200" dirty="0" err="1" smtClean="0">
                <a:latin typeface="Times New Roman" pitchFamily="18" charset="0"/>
              </a:rPr>
              <a:t>mở</a:t>
            </a:r>
            <a:r>
              <a:rPr lang="en-US" sz="2200" dirty="0" smtClean="0">
                <a:latin typeface="Times New Roman" pitchFamily="18" charset="0"/>
              </a:rPr>
              <a:t> </a:t>
            </a:r>
            <a:r>
              <a:rPr lang="en-US" sz="2200" dirty="0" err="1" smtClean="0">
                <a:latin typeface="Times New Roman" pitchFamily="18" charset="0"/>
              </a:rPr>
              <a:t>túi</a:t>
            </a:r>
            <a:r>
              <a:rPr lang="en-US" sz="2200" dirty="0" smtClean="0">
                <a:latin typeface="Times New Roman" pitchFamily="18" charset="0"/>
              </a:rPr>
              <a:t>, </a:t>
            </a:r>
            <a:r>
              <a:rPr lang="en-US" sz="2200" dirty="0" err="1" smtClean="0">
                <a:latin typeface="Times New Roman" pitchFamily="18" charset="0"/>
              </a:rPr>
              <a:t>lấy</a:t>
            </a:r>
            <a:r>
              <a:rPr lang="en-US" sz="2200" dirty="0" smtClean="0">
                <a:latin typeface="Times New Roman" pitchFamily="18" charset="0"/>
              </a:rPr>
              <a:t> </a:t>
            </a:r>
            <a:r>
              <a:rPr lang="en-US" sz="2200" dirty="0" err="1" smtClean="0">
                <a:latin typeface="Times New Roman" pitchFamily="18" charset="0"/>
              </a:rPr>
              <a:t>ra</a:t>
            </a:r>
            <a:r>
              <a:rPr lang="en-US" sz="2200" dirty="0" smtClean="0">
                <a:latin typeface="Times New Roman" pitchFamily="18" charset="0"/>
              </a:rPr>
              <a:t> </a:t>
            </a:r>
            <a:r>
              <a:rPr lang="en-US" sz="2200" dirty="0" err="1" smtClean="0">
                <a:latin typeface="Times New Roman" pitchFamily="18" charset="0"/>
              </a:rPr>
              <a:t>một</a:t>
            </a:r>
            <a:r>
              <a:rPr lang="en-US" sz="2200" dirty="0" smtClean="0">
                <a:latin typeface="Times New Roman" pitchFamily="18" charset="0"/>
              </a:rPr>
              <a:t> </a:t>
            </a:r>
            <a:r>
              <a:rPr lang="en-US" sz="2200" dirty="0" err="1" smtClean="0">
                <a:latin typeface="Times New Roman" pitchFamily="18" charset="0"/>
              </a:rPr>
              <a:t>chiếc</a:t>
            </a:r>
            <a:r>
              <a:rPr lang="en-US" sz="2200" dirty="0" smtClean="0">
                <a:latin typeface="Times New Roman" pitchFamily="18" charset="0"/>
              </a:rPr>
              <a:t> </a:t>
            </a:r>
            <a:r>
              <a:rPr lang="en-US" sz="2200" dirty="0" err="1" smtClean="0">
                <a:latin typeface="Times New Roman" pitchFamily="18" charset="0"/>
              </a:rPr>
              <a:t>vòng</a:t>
            </a:r>
            <a:r>
              <a:rPr lang="en-US" sz="2200" dirty="0" smtClean="0">
                <a:latin typeface="Times New Roman" pitchFamily="18" charset="0"/>
              </a:rPr>
              <a:t> </a:t>
            </a:r>
            <a:r>
              <a:rPr lang="en-US" sz="2200" dirty="0" err="1" smtClean="0">
                <a:latin typeface="Times New Roman" pitchFamily="18" charset="0"/>
              </a:rPr>
              <a:t>bạc</a:t>
            </a:r>
            <a:r>
              <a:rPr lang="en-US" sz="2200" dirty="0" smtClean="0">
                <a:latin typeface="Times New Roman" pitchFamily="18" charset="0"/>
              </a:rPr>
              <a:t> </a:t>
            </a:r>
            <a:r>
              <a:rPr lang="en-US" sz="2200" dirty="0" err="1" smtClean="0">
                <a:latin typeface="Times New Roman" pitchFamily="18" charset="0"/>
              </a:rPr>
              <a:t>mới</a:t>
            </a:r>
            <a:r>
              <a:rPr lang="en-US" sz="2200" dirty="0" smtClean="0">
                <a:latin typeface="Times New Roman" pitchFamily="18" charset="0"/>
              </a:rPr>
              <a:t> </a:t>
            </a:r>
            <a:r>
              <a:rPr lang="en-US" sz="2200" dirty="0" err="1" smtClean="0">
                <a:latin typeface="Times New Roman" pitchFamily="18" charset="0"/>
              </a:rPr>
              <a:t>tinh</a:t>
            </a:r>
            <a:r>
              <a:rPr lang="en-US" sz="2200" dirty="0" smtClean="0">
                <a:latin typeface="Times New Roman" pitchFamily="18" charset="0"/>
              </a:rPr>
              <a:t> </a:t>
            </a:r>
            <a:r>
              <a:rPr lang="en-US" sz="2200" dirty="0" err="1" smtClean="0">
                <a:latin typeface="Times New Roman" pitchFamily="18" charset="0"/>
              </a:rPr>
              <a:t>và</a:t>
            </a:r>
            <a:r>
              <a:rPr lang="en-US" sz="2200" dirty="0" smtClean="0">
                <a:latin typeface="Times New Roman" pitchFamily="18" charset="0"/>
              </a:rPr>
              <a:t> </a:t>
            </a:r>
            <a:r>
              <a:rPr lang="en-US" sz="2200" dirty="0" err="1" smtClean="0">
                <a:latin typeface="Times New Roman" pitchFamily="18" charset="0"/>
              </a:rPr>
              <a:t>trao</a:t>
            </a:r>
            <a:r>
              <a:rPr lang="en-US" sz="2200" dirty="0" smtClean="0">
                <a:latin typeface="Times New Roman" pitchFamily="18" charset="0"/>
              </a:rPr>
              <a:t> </a:t>
            </a:r>
            <a:r>
              <a:rPr lang="en-US" sz="2200" dirty="0" err="1" smtClean="0">
                <a:latin typeface="Times New Roman" pitchFamily="18" charset="0"/>
              </a:rPr>
              <a:t>cho</a:t>
            </a:r>
            <a:r>
              <a:rPr lang="en-US" sz="2200" dirty="0" smtClean="0">
                <a:latin typeface="Times New Roman" pitchFamily="18" charset="0"/>
              </a:rPr>
              <a:t> </a:t>
            </a:r>
            <a:r>
              <a:rPr lang="en-US" sz="2200" dirty="0" err="1" smtClean="0">
                <a:latin typeface="Times New Roman" pitchFamily="18" charset="0"/>
              </a:rPr>
              <a:t>em</a:t>
            </a:r>
            <a:r>
              <a:rPr lang="en-US" sz="2200" dirty="0" smtClean="0">
                <a:latin typeface="Times New Roman" pitchFamily="18" charset="0"/>
              </a:rPr>
              <a:t> </a:t>
            </a:r>
            <a:r>
              <a:rPr lang="en-US" sz="2200" dirty="0" err="1" smtClean="0">
                <a:latin typeface="Times New Roman" pitchFamily="18" charset="0"/>
              </a:rPr>
              <a:t>bé</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bảo</a:t>
            </a:r>
            <a:r>
              <a:rPr lang="en-US" sz="2200" dirty="0" smtClean="0">
                <a:latin typeface="Times New Roman" pitchFamily="18" charset="0"/>
              </a:rPr>
              <a:t> : “</a:t>
            </a:r>
            <a:r>
              <a:rPr lang="en-US" sz="2200" dirty="0" err="1" smtClean="0">
                <a:latin typeface="Times New Roman" pitchFamily="18" charset="0"/>
              </a:rPr>
              <a:t>Cháu</a:t>
            </a:r>
            <a:r>
              <a:rPr lang="en-US" sz="2200" dirty="0" smtClean="0">
                <a:latin typeface="Times New Roman" pitchFamily="18" charset="0"/>
              </a:rPr>
              <a:t> </a:t>
            </a:r>
            <a:r>
              <a:rPr lang="en-US" sz="2200" dirty="0" err="1" smtClean="0">
                <a:latin typeface="Times New Roman" pitchFamily="18" charset="0"/>
              </a:rPr>
              <a:t>nó</a:t>
            </a:r>
            <a:r>
              <a:rPr lang="en-US" sz="2200" dirty="0" smtClean="0">
                <a:latin typeface="Times New Roman" pitchFamily="18" charset="0"/>
              </a:rPr>
              <a:t> </a:t>
            </a:r>
            <a:r>
              <a:rPr lang="en-US" sz="2200" dirty="0" err="1" smtClean="0">
                <a:latin typeface="Times New Roman" pitchFamily="18" charset="0"/>
              </a:rPr>
              <a:t>nhờ</a:t>
            </a:r>
            <a:r>
              <a:rPr lang="en-US" sz="2200" dirty="0" smtClean="0">
                <a:latin typeface="Times New Roman" pitchFamily="18" charset="0"/>
              </a:rPr>
              <a:t> </a:t>
            </a:r>
            <a:r>
              <a:rPr lang="en-US" sz="2200" dirty="0" err="1" smtClean="0">
                <a:latin typeface="Times New Roman" pitchFamily="18" charset="0"/>
              </a:rPr>
              <a:t>mua</a:t>
            </a:r>
            <a:r>
              <a:rPr lang="en-US" sz="2200" dirty="0" smtClean="0">
                <a:latin typeface="Times New Roman" pitchFamily="18" charset="0"/>
              </a:rPr>
              <a:t> </a:t>
            </a:r>
            <a:r>
              <a:rPr lang="en-US" sz="2200" dirty="0" err="1" smtClean="0">
                <a:latin typeface="Times New Roman" pitchFamily="18" charset="0"/>
              </a:rPr>
              <a:t>tức</a:t>
            </a:r>
            <a:r>
              <a:rPr lang="en-US" sz="2200" dirty="0" smtClean="0">
                <a:latin typeface="Times New Roman" pitchFamily="18" charset="0"/>
              </a:rPr>
              <a:t> </a:t>
            </a:r>
            <a:r>
              <a:rPr lang="en-US" sz="2200" dirty="0" err="1" smtClean="0">
                <a:latin typeface="Times New Roman" pitchFamily="18" charset="0"/>
              </a:rPr>
              <a:t>là</a:t>
            </a:r>
            <a:r>
              <a:rPr lang="en-US" sz="2200" dirty="0" smtClean="0">
                <a:latin typeface="Times New Roman" pitchFamily="18" charset="0"/>
              </a:rPr>
              <a:t> </a:t>
            </a:r>
            <a:r>
              <a:rPr lang="en-US" sz="2200" dirty="0" err="1" smtClean="0">
                <a:latin typeface="Times New Roman" pitchFamily="18" charset="0"/>
              </a:rPr>
              <a:t>nó</a:t>
            </a:r>
            <a:r>
              <a:rPr lang="en-US" sz="2200" dirty="0" smtClean="0">
                <a:latin typeface="Times New Roman" pitchFamily="18" charset="0"/>
              </a:rPr>
              <a:t> </a:t>
            </a:r>
            <a:r>
              <a:rPr lang="en-US" sz="2200" dirty="0" err="1" smtClean="0">
                <a:latin typeface="Times New Roman" pitchFamily="18" charset="0"/>
              </a:rPr>
              <a:t>muốn</a:t>
            </a:r>
            <a:r>
              <a:rPr lang="en-US" sz="2200" dirty="0" smtClean="0">
                <a:latin typeface="Times New Roman" pitchFamily="18" charset="0"/>
              </a:rPr>
              <a:t> </a:t>
            </a:r>
            <a:r>
              <a:rPr lang="en-US" sz="2200" dirty="0" err="1" smtClean="0">
                <a:latin typeface="Times New Roman" pitchFamily="18" charset="0"/>
              </a:rPr>
              <a:t>lắm</a:t>
            </a:r>
            <a:r>
              <a:rPr lang="en-US" sz="2200" dirty="0" smtClean="0">
                <a:latin typeface="Times New Roman" pitchFamily="18" charset="0"/>
              </a:rPr>
              <a:t>. </a:t>
            </a:r>
            <a:r>
              <a:rPr lang="en-US" sz="2200" dirty="0" err="1" smtClean="0">
                <a:latin typeface="Times New Roman" pitchFamily="18" charset="0"/>
              </a:rPr>
              <a:t>Mình</a:t>
            </a:r>
            <a:r>
              <a:rPr lang="en-US" sz="2200" dirty="0" smtClean="0">
                <a:latin typeface="Times New Roman" pitchFamily="18" charset="0"/>
              </a:rPr>
              <a:t> </a:t>
            </a:r>
            <a:r>
              <a:rPr lang="en-US" sz="2200" dirty="0" err="1" smtClean="0">
                <a:latin typeface="Times New Roman" pitchFamily="18" charset="0"/>
              </a:rPr>
              <a:t>đã</a:t>
            </a:r>
            <a:r>
              <a:rPr lang="en-US" sz="2200" dirty="0" smtClean="0">
                <a:latin typeface="Times New Roman" pitchFamily="18" charset="0"/>
              </a:rPr>
              <a:t> </a:t>
            </a:r>
            <a:r>
              <a:rPr lang="en-US" sz="2200" dirty="0" err="1" smtClean="0">
                <a:latin typeface="Times New Roman" pitchFamily="18" charset="0"/>
              </a:rPr>
              <a:t>hứa</a:t>
            </a:r>
            <a:r>
              <a:rPr lang="en-US" sz="2200" dirty="0" smtClean="0">
                <a:latin typeface="Times New Roman" pitchFamily="18" charset="0"/>
              </a:rPr>
              <a:t> </a:t>
            </a:r>
            <a:r>
              <a:rPr lang="en-US" sz="2200" dirty="0" err="1" smtClean="0">
                <a:latin typeface="Times New Roman" pitchFamily="18" charset="0"/>
              </a:rPr>
              <a:t>thì</a:t>
            </a:r>
            <a:r>
              <a:rPr lang="en-US" sz="2200" dirty="0" smtClean="0">
                <a:latin typeface="Times New Roman" pitchFamily="18" charset="0"/>
              </a:rPr>
              <a:t> </a:t>
            </a:r>
            <a:r>
              <a:rPr lang="en-US" sz="2200" dirty="0" err="1" smtClean="0">
                <a:latin typeface="Times New Roman" pitchFamily="18" charset="0"/>
              </a:rPr>
              <a:t>phải</a:t>
            </a:r>
            <a:r>
              <a:rPr lang="en-US" sz="2200" dirty="0" smtClean="0">
                <a:latin typeface="Times New Roman" pitchFamily="18" charset="0"/>
              </a:rPr>
              <a:t> </a:t>
            </a:r>
            <a:r>
              <a:rPr lang="en-US" sz="2200" dirty="0" err="1" smtClean="0">
                <a:latin typeface="Times New Roman" pitchFamily="18" charset="0"/>
              </a:rPr>
              <a:t>làm</a:t>
            </a:r>
            <a:r>
              <a:rPr lang="en-US" sz="2200" dirty="0" smtClean="0">
                <a:latin typeface="Times New Roman" pitchFamily="18" charset="0"/>
              </a:rPr>
              <a:t> </a:t>
            </a:r>
            <a:r>
              <a:rPr lang="en-US" sz="2200" dirty="0" err="1" smtClean="0">
                <a:latin typeface="Times New Roman" pitchFamily="18" charset="0"/>
              </a:rPr>
              <a:t>cho</a:t>
            </a:r>
            <a:r>
              <a:rPr lang="en-US" sz="2200" dirty="0" smtClean="0">
                <a:latin typeface="Times New Roman" pitchFamily="18" charset="0"/>
              </a:rPr>
              <a:t> </a:t>
            </a:r>
            <a:r>
              <a:rPr lang="en-US" sz="2200" dirty="0" err="1" smtClean="0">
                <a:latin typeface="Times New Roman" pitchFamily="18" charset="0"/>
              </a:rPr>
              <a:t>kì</a:t>
            </a:r>
            <a:r>
              <a:rPr lang="en-US" sz="2200" dirty="0" smtClean="0">
                <a:latin typeface="Times New Roman" pitchFamily="18" charset="0"/>
              </a:rPr>
              <a:t> </a:t>
            </a:r>
            <a:r>
              <a:rPr lang="en-US" sz="2200" dirty="0" err="1" smtClean="0">
                <a:latin typeface="Times New Roman" pitchFamily="18" charset="0"/>
              </a:rPr>
              <a:t>được</a:t>
            </a:r>
            <a:r>
              <a:rPr lang="en-US" sz="2200" dirty="0" smtClean="0">
                <a:latin typeface="Times New Roman" pitchFamily="18" charset="0"/>
              </a:rPr>
              <a:t>, </a:t>
            </a:r>
            <a:r>
              <a:rPr lang="en-US" sz="2200" dirty="0" err="1" smtClean="0">
                <a:latin typeface="Times New Roman" pitchFamily="18" charset="0"/>
              </a:rPr>
              <a:t>không</a:t>
            </a:r>
            <a:r>
              <a:rPr lang="en-US" sz="2200" dirty="0" smtClean="0">
                <a:latin typeface="Times New Roman" pitchFamily="18" charset="0"/>
              </a:rPr>
              <a:t> </a:t>
            </a:r>
            <a:r>
              <a:rPr lang="en-US" sz="2200" dirty="0" err="1" smtClean="0">
                <a:latin typeface="Times New Roman" pitchFamily="18" charset="0"/>
              </a:rPr>
              <a:t>làm</a:t>
            </a:r>
            <a:r>
              <a:rPr lang="en-US" sz="2200" dirty="0" smtClean="0">
                <a:latin typeface="Times New Roman" pitchFamily="18" charset="0"/>
              </a:rPr>
              <a:t> </a:t>
            </a:r>
            <a:r>
              <a:rPr lang="en-US" sz="2200" dirty="0" err="1" smtClean="0">
                <a:latin typeface="Times New Roman" pitchFamily="18" charset="0"/>
              </a:rPr>
              <a:t>được</a:t>
            </a:r>
            <a:r>
              <a:rPr lang="en-US" sz="2200" dirty="0" smtClean="0">
                <a:latin typeface="Times New Roman" pitchFamily="18" charset="0"/>
              </a:rPr>
              <a:t> </a:t>
            </a:r>
            <a:r>
              <a:rPr lang="en-US" sz="2200" dirty="0" err="1" smtClean="0">
                <a:latin typeface="Times New Roman" pitchFamily="18" charset="0"/>
              </a:rPr>
              <a:t>thì</a:t>
            </a:r>
            <a:r>
              <a:rPr lang="en-US" sz="2200" dirty="0" smtClean="0">
                <a:latin typeface="Times New Roman" pitchFamily="18" charset="0"/>
              </a:rPr>
              <a:t> </a:t>
            </a:r>
            <a:r>
              <a:rPr lang="en-US" sz="2200" dirty="0" err="1" smtClean="0">
                <a:latin typeface="Times New Roman" pitchFamily="18" charset="0"/>
              </a:rPr>
              <a:t>đừng</a:t>
            </a:r>
            <a:r>
              <a:rPr lang="en-US" sz="2200" dirty="0" smtClean="0">
                <a:latin typeface="Times New Roman" pitchFamily="18" charset="0"/>
              </a:rPr>
              <a:t> </a:t>
            </a:r>
            <a:r>
              <a:rPr lang="en-US" sz="2200" dirty="0" err="1" smtClean="0">
                <a:latin typeface="Times New Roman" pitchFamily="18" charset="0"/>
              </a:rPr>
              <a:t>có</a:t>
            </a:r>
            <a:r>
              <a:rPr lang="en-US" sz="2200" dirty="0" smtClean="0">
                <a:latin typeface="Times New Roman" pitchFamily="18" charset="0"/>
              </a:rPr>
              <a:t> </a:t>
            </a:r>
            <a:r>
              <a:rPr lang="en-US" sz="2200" dirty="0" err="1" smtClean="0">
                <a:latin typeface="Times New Roman" pitchFamily="18" charset="0"/>
              </a:rPr>
              <a:t>hứa</a:t>
            </a:r>
            <a:r>
              <a:rPr lang="en-US" sz="2200" dirty="0" smtClean="0">
                <a:latin typeface="Times New Roman" pitchFamily="18" charset="0"/>
              </a:rPr>
              <a:t>”. </a:t>
            </a:r>
            <a:r>
              <a:rPr lang="en-US" sz="2200" dirty="0" err="1" smtClean="0">
                <a:latin typeface="Times New Roman" pitchFamily="18" charset="0"/>
              </a:rPr>
              <a:t>Bác</a:t>
            </a:r>
            <a:r>
              <a:rPr lang="en-US" sz="2200" dirty="0" smtClean="0">
                <a:latin typeface="Times New Roman" pitchFamily="18" charset="0"/>
              </a:rPr>
              <a:t> </a:t>
            </a:r>
            <a:r>
              <a:rPr lang="en-US" sz="2200" dirty="0" err="1" smtClean="0">
                <a:latin typeface="Times New Roman" pitchFamily="18" charset="0"/>
              </a:rPr>
              <a:t>bảo</a:t>
            </a:r>
            <a:r>
              <a:rPr lang="en-US" sz="2200" dirty="0" smtClean="0">
                <a:latin typeface="Times New Roman" pitchFamily="18" charset="0"/>
              </a:rPr>
              <a:t> </a:t>
            </a:r>
            <a:r>
              <a:rPr lang="en-US" sz="2200" dirty="0" err="1" smtClean="0">
                <a:latin typeface="Times New Roman" pitchFamily="18" charset="0"/>
              </a:rPr>
              <a:t>đấy</a:t>
            </a:r>
            <a:r>
              <a:rPr lang="en-US" sz="2200" dirty="0" smtClean="0">
                <a:latin typeface="Times New Roman" pitchFamily="18" charset="0"/>
              </a:rPr>
              <a:t> </a:t>
            </a:r>
            <a:r>
              <a:rPr lang="en-US" sz="2200" dirty="0" err="1" smtClean="0">
                <a:latin typeface="Times New Roman" pitchFamily="18" charset="0"/>
              </a:rPr>
              <a:t>là</a:t>
            </a:r>
            <a:r>
              <a:rPr lang="en-US" sz="2200" dirty="0" smtClean="0">
                <a:latin typeface="Times New Roman" pitchFamily="18" charset="0"/>
              </a:rPr>
              <a:t> </a:t>
            </a:r>
            <a:r>
              <a:rPr lang="en-US" sz="2200" dirty="0" err="1" smtClean="0">
                <a:latin typeface="Times New Roman" pitchFamily="18" charset="0"/>
              </a:rPr>
              <a:t>chữ</a:t>
            </a:r>
            <a:r>
              <a:rPr lang="en-US" sz="2200" dirty="0" smtClean="0">
                <a:latin typeface="Times New Roman" pitchFamily="18" charset="0"/>
              </a:rPr>
              <a:t> “</a:t>
            </a:r>
            <a:r>
              <a:rPr lang="en-US" sz="2200" dirty="0" err="1" smtClean="0">
                <a:latin typeface="Times New Roman" pitchFamily="18" charset="0"/>
              </a:rPr>
              <a:t>tín</a:t>
            </a:r>
            <a:r>
              <a:rPr lang="en-US" sz="2200" dirty="0" smtClean="0">
                <a:latin typeface="Times New Roman" pitchFamily="18" charset="0"/>
              </a:rPr>
              <a:t>”, </a:t>
            </a:r>
            <a:r>
              <a:rPr lang="en-US" sz="2200" dirty="0" err="1" smtClean="0">
                <a:latin typeface="Times New Roman" pitchFamily="18" charset="0"/>
              </a:rPr>
              <a:t>cần</a:t>
            </a:r>
            <a:r>
              <a:rPr lang="en-US" sz="2200" dirty="0" smtClean="0">
                <a:latin typeface="Times New Roman" pitchFamily="18" charset="0"/>
              </a:rPr>
              <a:t> </a:t>
            </a:r>
            <a:r>
              <a:rPr lang="en-US" sz="2200" dirty="0" err="1" smtClean="0">
                <a:latin typeface="Times New Roman" pitchFamily="18" charset="0"/>
              </a:rPr>
              <a:t>giữ</a:t>
            </a:r>
            <a:r>
              <a:rPr lang="en-US" sz="2200" dirty="0" smtClean="0">
                <a:latin typeface="Times New Roman" pitchFamily="18" charset="0"/>
              </a:rPr>
              <a:t> </a:t>
            </a:r>
            <a:r>
              <a:rPr lang="en-US" sz="2200" dirty="0" err="1" smtClean="0">
                <a:latin typeface="Times New Roman" pitchFamily="18" charset="0"/>
              </a:rPr>
              <a:t>trọn</a:t>
            </a:r>
            <a:r>
              <a:rPr lang="en-US" sz="2200" dirty="0" smtClean="0">
                <a:latin typeface="Times New Roman" pitchFamily="18" charset="0"/>
              </a:rPr>
              <a:t>.</a:t>
            </a:r>
            <a:endParaRPr lang="vi-VN" sz="2200" dirty="0"/>
          </a:p>
        </p:txBody>
      </p:sp>
      <p:pic>
        <p:nvPicPr>
          <p:cNvPr id="10243" name="Picture 5"/>
          <p:cNvPicPr>
            <a:picLocks noChangeAspect="1" noChangeArrowheads="1"/>
          </p:cNvPicPr>
          <p:nvPr/>
        </p:nvPicPr>
        <p:blipFill>
          <a:blip r:embed="rId3"/>
          <a:srcRect/>
          <a:stretch>
            <a:fillRect/>
          </a:stretch>
        </p:blipFill>
        <p:spPr bwMode="auto">
          <a:xfrm>
            <a:off x="0" y="0"/>
            <a:ext cx="3200400" cy="6811108"/>
          </a:xfrm>
          <a:prstGeom prst="rect">
            <a:avLst/>
          </a:prstGeom>
          <a:noFill/>
          <a:ln w="9525">
            <a:noFill/>
            <a:miter lim="800000"/>
            <a:headEnd/>
            <a:tailEnd/>
          </a:ln>
          <a:effectLst>
            <a:prstShdw prst="shdw13" dist="53882" dir="13500000">
              <a:schemeClr val="bg2">
                <a:alpha val="50000"/>
              </a:schemeClr>
            </a:prst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nodeType="with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0243"/>
                                        </p:tgtEl>
                                        <p:attrNameLst>
                                          <p:attrName>style.visibility</p:attrName>
                                        </p:attrNameLst>
                                      </p:cBhvr>
                                      <p:to>
                                        <p:strVal val="visible"/>
                                      </p:to>
                                    </p:set>
                                    <p:animEffect transition="in" filter="wipe(down)">
                                      <p:cBhvr>
                                        <p:cTn id="11" dur="5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752600"/>
            <a:ext cx="91440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3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Qua hai câu</a:t>
            </a:r>
            <a:r>
              <a:rPr kumimoji="0" lang="nl-NL" sz="3600" b="1" i="0" u="none" strike="noStrike" cap="none" normalizeH="0" dirty="0" smtClean="0">
                <a:ln>
                  <a:noFill/>
                </a:ln>
                <a:solidFill>
                  <a:srgbClr val="FF0000"/>
                </a:solidFill>
                <a:effectLst/>
                <a:latin typeface="Times New Roman" pitchFamily="18" charset="0"/>
                <a:ea typeface="Times New Roman" pitchFamily="18" charset="0"/>
                <a:cs typeface="Times New Roman" pitchFamily="18" charset="0"/>
              </a:rPr>
              <a:t> chuyện em có nhận xét gì về hai nhân vật trên ?</a:t>
            </a:r>
            <a:endParaRPr kumimoji="0" lang="nl-NL" sz="3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nl-NL" sz="3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Làm việc gì cũng phải cẩn thận chu đáo làm tròn trách nhiệm, trung thực. Làm qua loa đại khái sẽ không được tin cậy tín nhiệm không có chữ tín.</a:t>
            </a:r>
            <a:endParaRPr kumimoji="0" lang="nl-NL"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Box 7"/>
          <p:cNvSpPr txBox="1"/>
          <p:nvPr/>
        </p:nvSpPr>
        <p:spPr>
          <a:xfrm>
            <a:off x="0" y="381000"/>
            <a:ext cx="9144000" cy="769441"/>
          </a:xfrm>
          <a:prstGeom prst="rect">
            <a:avLst/>
          </a:prstGeom>
          <a:noFill/>
        </p:spPr>
        <p:txBody>
          <a:bodyPr wrap="square" rtlCol="0">
            <a:spAutoFit/>
          </a:bodyPr>
          <a:lstStyle/>
          <a:p>
            <a:pPr algn="ctr"/>
            <a:r>
              <a:rPr lang="en-US" sz="4400" b="1" dirty="0" err="1" smtClean="0">
                <a:solidFill>
                  <a:srgbClr val="008000"/>
                </a:solidFill>
                <a:effectLst>
                  <a:outerShdw blurRad="38100" dist="38100" dir="2700000" algn="tl">
                    <a:srgbClr val="000000">
                      <a:alpha val="43137"/>
                    </a:srgbClr>
                  </a:outerShdw>
                </a:effectLst>
                <a:cs typeface="Times New Roman" pitchFamily="18" charset="0"/>
              </a:rPr>
              <a:t>Nhận</a:t>
            </a:r>
            <a:r>
              <a:rPr lang="en-US" sz="4400" b="1" dirty="0" smtClean="0">
                <a:solidFill>
                  <a:srgbClr val="008000"/>
                </a:solidFill>
                <a:effectLst>
                  <a:outerShdw blurRad="38100" dist="38100" dir="2700000" algn="tl">
                    <a:srgbClr val="000000">
                      <a:alpha val="43137"/>
                    </a:srgbClr>
                  </a:outerShdw>
                </a:effectLst>
                <a:cs typeface="Times New Roman" pitchFamily="18" charset="0"/>
              </a:rPr>
              <a:t> </a:t>
            </a:r>
            <a:r>
              <a:rPr lang="en-US" sz="4400" b="1" dirty="0" err="1" smtClean="0">
                <a:solidFill>
                  <a:srgbClr val="008000"/>
                </a:solidFill>
                <a:effectLst>
                  <a:outerShdw blurRad="38100" dist="38100" dir="2700000" algn="tl">
                    <a:srgbClr val="000000">
                      <a:alpha val="43137"/>
                    </a:srgbClr>
                  </a:outerShdw>
                </a:effectLst>
                <a:cs typeface="Times New Roman" pitchFamily="18" charset="0"/>
              </a:rPr>
              <a:t>xét</a:t>
            </a:r>
            <a:endParaRPr lang="en-US" sz="4400" b="1" dirty="0">
              <a:solidFill>
                <a:srgbClr val="008000"/>
              </a:solidFill>
              <a:effectLst>
                <a:outerShdw blurRad="38100" dist="38100" dir="2700000" algn="tl">
                  <a:srgbClr val="000000">
                    <a:alpha val="43137"/>
                  </a:srgbClr>
                </a:outerShdw>
              </a:effectLst>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set>
                                      <p:cBhvr>
                                        <p:cTn id="7" dur="455" fill="hold">
                                          <p:stCondLst>
                                            <p:cond delay="0"/>
                                          </p:stCondLst>
                                        </p:cTn>
                                        <p:tgtEl>
                                          <p:spTgt spid="8"/>
                                        </p:tgtEl>
                                        <p:attrNameLst>
                                          <p:attrName>style.rotation</p:attrName>
                                        </p:attrNameLst>
                                      </p:cBhvr>
                                      <p:to>
                                        <p:strVal val="-45.0"/>
                                      </p:to>
                                    </p:set>
                                    <p:anim calcmode="lin" valueType="num">
                                      <p:cBhvr>
                                        <p:cTn id="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025">
                                            <p:txEl>
                                              <p:pRg st="0" end="0"/>
                                            </p:txEl>
                                          </p:spTgt>
                                        </p:tgtEl>
                                        <p:attrNameLst>
                                          <p:attrName>style.visibility</p:attrName>
                                        </p:attrNameLst>
                                      </p:cBhvr>
                                      <p:to>
                                        <p:strVal val="visible"/>
                                      </p:to>
                                    </p:set>
                                    <p:animEffect transition="in" filter="checkerboard(across)">
                                      <p:cBhvr>
                                        <p:cTn id="16" dur="500"/>
                                        <p:tgtEl>
                                          <p:spTgt spid="102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1025">
                                            <p:txEl>
                                              <p:pRg st="1" end="1"/>
                                            </p:txEl>
                                          </p:spTgt>
                                        </p:tgtEl>
                                        <p:attrNameLst>
                                          <p:attrName>style.visibility</p:attrName>
                                        </p:attrNameLst>
                                      </p:cBhvr>
                                      <p:to>
                                        <p:strVal val="visible"/>
                                      </p:to>
                                    </p:set>
                                    <p:anim calcmode="discrete" valueType="clr">
                                      <p:cBhvr override="childStyle">
                                        <p:cTn id="21" dur="80"/>
                                        <p:tgtEl>
                                          <p:spTgt spid="102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025">
                                            <p:txEl>
                                              <p:pRg st="1" end="1"/>
                                            </p:txEl>
                                          </p:spTgt>
                                        </p:tgtEl>
                                        <p:attrNameLst>
                                          <p:attrName>fillcolor</p:attrName>
                                        </p:attrNameLst>
                                      </p:cBhvr>
                                      <p:tavLst>
                                        <p:tav tm="0">
                                          <p:val>
                                            <p:clrVal>
                                              <a:schemeClr val="accent2"/>
                                            </p:clrVal>
                                          </p:val>
                                        </p:tav>
                                        <p:tav tm="50000">
                                          <p:val>
                                            <p:clrVal>
                                              <a:schemeClr val="hlink"/>
                                            </p:clrVal>
                                          </p:val>
                                        </p:tav>
                                      </p:tavLst>
                                    </p:anim>
                                    <p:set>
                                      <p:cBhvr>
                                        <p:cTn id="23" dur="80"/>
                                        <p:tgtEl>
                                          <p:spTgt spid="1025">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noFill/>
        </p:spPr>
        <p:txBody>
          <a:bodyPr wrap="square" rtlCol="0">
            <a:spAutoFit/>
          </a:bodyPr>
          <a:lstStyle/>
          <a:p>
            <a:pPr algn="ctr"/>
            <a:r>
              <a:rPr lang="en-US" sz="4000" b="1" dirty="0" err="1" smtClean="0">
                <a:solidFill>
                  <a:srgbClr val="FF0000"/>
                </a:solidFill>
                <a:latin typeface="Times New Roman" pitchFamily="18" charset="0"/>
                <a:cs typeface="Times New Roman" pitchFamily="18" charset="0"/>
              </a:rPr>
              <a:t>Tiết</a:t>
            </a:r>
            <a:r>
              <a:rPr lang="en-US" sz="4000" b="1" dirty="0" smtClean="0">
                <a:solidFill>
                  <a:srgbClr val="FF0000"/>
                </a:solidFill>
                <a:latin typeface="Times New Roman" pitchFamily="18" charset="0"/>
                <a:cs typeface="Times New Roman" pitchFamily="18" charset="0"/>
              </a:rPr>
              <a:t> 4. </a:t>
            </a:r>
            <a:r>
              <a:rPr lang="en-US" sz="4000" b="1" dirty="0" err="1" smtClean="0">
                <a:solidFill>
                  <a:srgbClr val="FF0000"/>
                </a:solidFill>
                <a:latin typeface="Times New Roman" pitchFamily="18" charset="0"/>
                <a:cs typeface="Times New Roman" pitchFamily="18" charset="0"/>
              </a:rPr>
              <a:t>Bài</a:t>
            </a:r>
            <a:r>
              <a:rPr lang="en-US" sz="4000" b="1" dirty="0" smtClean="0">
                <a:solidFill>
                  <a:srgbClr val="FF0000"/>
                </a:solidFill>
                <a:latin typeface="Times New Roman" pitchFamily="18" charset="0"/>
                <a:cs typeface="Times New Roman" pitchFamily="18" charset="0"/>
              </a:rPr>
              <a:t> 4: </a:t>
            </a:r>
            <a:r>
              <a:rPr lang="en-US" sz="4000" b="1" dirty="0" err="1" smtClean="0">
                <a:solidFill>
                  <a:srgbClr val="FF0000"/>
                </a:solidFill>
                <a:latin typeface="Times New Roman" pitchFamily="18" charset="0"/>
                <a:cs typeface="Times New Roman" pitchFamily="18" charset="0"/>
              </a:rPr>
              <a:t>Giữ</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chữ</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tín</a:t>
            </a:r>
            <a:endParaRPr lang="en-US" sz="4000" b="1" dirty="0">
              <a:solidFill>
                <a:srgbClr val="FF0000"/>
              </a:solidFill>
              <a:latin typeface="Times New Roman" pitchFamily="18" charset="0"/>
              <a:cs typeface="Times New Roman" pitchFamily="18" charset="0"/>
            </a:endParaRPr>
          </a:p>
        </p:txBody>
      </p:sp>
      <p:sp>
        <p:nvSpPr>
          <p:cNvPr id="8" name="Rectangle 7"/>
          <p:cNvSpPr/>
          <p:nvPr/>
        </p:nvSpPr>
        <p:spPr>
          <a:xfrm>
            <a:off x="0" y="838200"/>
            <a:ext cx="9144000" cy="3046988"/>
          </a:xfrm>
          <a:prstGeom prst="rect">
            <a:avLst/>
          </a:prstGeom>
        </p:spPr>
        <p:txBody>
          <a:bodyPr wrap="square">
            <a:spAutoFit/>
          </a:bodyPr>
          <a:lstStyle/>
          <a:p>
            <a:pPr lvl="0" fontAlgn="base">
              <a:spcBef>
                <a:spcPct val="0"/>
              </a:spcBef>
              <a:spcAft>
                <a:spcPct val="0"/>
              </a:spcAft>
            </a:pPr>
            <a:r>
              <a:rPr lang="nl-NL" sz="3200" b="1" dirty="0" smtClean="0">
                <a:solidFill>
                  <a:srgbClr val="7030A0"/>
                </a:solidFill>
                <a:latin typeface="Times New Roman" pitchFamily="18" charset="0"/>
                <a:ea typeface="Times New Roman" pitchFamily="18" charset="0"/>
                <a:cs typeface="Times New Roman" pitchFamily="18" charset="0"/>
              </a:rPr>
              <a:t>I. Tìm hiểu phần đặt vấn đề</a:t>
            </a:r>
            <a:endParaRPr kumimoji="0" lang="nl-NL" sz="32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endParaRPr>
          </a:p>
          <a:p>
            <a:pPr lvl="0" fontAlgn="base">
              <a:spcBef>
                <a:spcPct val="0"/>
              </a:spcBef>
              <a:spcAft>
                <a:spcPct val="0"/>
              </a:spcAft>
            </a:pPr>
            <a:r>
              <a:rPr kumimoji="0" lang="nl-NL" sz="32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rPr>
              <a:t>II.Nội dung bài học:</a:t>
            </a:r>
            <a:endParaRPr kumimoji="0" lang="en-US" sz="3200" b="0" i="0" u="none" strike="noStrike" cap="none" normalizeH="0" baseline="0" dirty="0" smtClean="0">
              <a:ln>
                <a:noFill/>
              </a:ln>
              <a:solidFill>
                <a:srgbClr val="7030A0"/>
              </a:solidFill>
              <a:effectLst/>
              <a:latin typeface="Arial" pitchFamily="34" charset="0"/>
              <a:cs typeface="Arial" pitchFamily="34" charset="0"/>
            </a:endParaRPr>
          </a:p>
          <a:p>
            <a:pPr lvl="0" eaLnBrk="0" fontAlgn="base" hangingPunct="0">
              <a:spcBef>
                <a:spcPct val="0"/>
              </a:spcBef>
              <a:spcAft>
                <a:spcPct val="0"/>
              </a:spcAft>
            </a:pPr>
            <a:r>
              <a:rPr kumimoji="0" lang="nl-NL"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1. </a:t>
            </a:r>
            <a:r>
              <a:rPr lang="nl-NL" sz="3200" b="1" dirty="0" smtClean="0">
                <a:solidFill>
                  <a:srgbClr val="0070C0"/>
                </a:solidFill>
                <a:latin typeface="Times New Roman" pitchFamily="18" charset="0"/>
                <a:ea typeface="Times New Roman" pitchFamily="18" charset="0"/>
                <a:cs typeface="Times New Roman" pitchFamily="18" charset="0"/>
              </a:rPr>
              <a:t>Thế nào là giữ chữ tín</a:t>
            </a:r>
            <a:endParaRPr kumimoji="0" lang="en-US" sz="3200" b="0" i="0" u="none" strike="noStrike" cap="none" normalizeH="0" baseline="0" dirty="0" smtClean="0">
              <a:ln>
                <a:noFill/>
              </a:ln>
              <a:solidFill>
                <a:srgbClr val="0070C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nl-NL"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Là coi trọng lòng tin của mọi người đối với mình, biết trọng lời hứa và biết tin tưởng nhau.</a:t>
            </a:r>
          </a:p>
          <a:p>
            <a:pPr lvl="0" eaLnBrk="0" fontAlgn="base" hangingPunct="0">
              <a:spcBef>
                <a:spcPct val="0"/>
              </a:spcBef>
              <a:spcAft>
                <a:spcPct val="0"/>
              </a:spcAft>
            </a:pPr>
            <a:r>
              <a:rPr kumimoji="0" lang="nl-NL"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2.</a:t>
            </a:r>
            <a:r>
              <a:rPr kumimoji="0" lang="nl-NL" sz="3200" b="1" i="0" u="none" strike="noStrike" cap="none" normalizeH="0" dirty="0" smtClean="0">
                <a:ln>
                  <a:noFill/>
                </a:ln>
                <a:solidFill>
                  <a:srgbClr val="0070C0"/>
                </a:solidFill>
                <a:effectLst/>
                <a:latin typeface="Times New Roman" pitchFamily="18" charset="0"/>
                <a:ea typeface="Times New Roman" pitchFamily="18" charset="0"/>
                <a:cs typeface="Times New Roman" pitchFamily="18" charset="0"/>
              </a:rPr>
              <a:t> Ý nghĩa</a:t>
            </a:r>
            <a:endParaRPr kumimoji="0" lang="nl-NL"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blinds(horizontal)">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checkerboard(across)">
                                      <p:cBhvr>
                                        <p:cTn id="12" dur="500"/>
                                        <p:tgtEl>
                                          <p:spTgt spid="8">
                                            <p:txEl>
                                              <p:pRg st="2" end="2"/>
                                            </p:txEl>
                                          </p:spTgt>
                                        </p:tgtEl>
                                      </p:cBhvr>
                                    </p:animEffect>
                                  </p:childTnLst>
                                </p:cTn>
                              </p:par>
                            </p:childTnLst>
                          </p:cTn>
                        </p:par>
                        <p:par>
                          <p:cTn id="13" fill="hold">
                            <p:stCondLst>
                              <p:cond delay="500"/>
                            </p:stCondLst>
                            <p:childTnLst>
                              <p:par>
                                <p:cTn id="14" presetID="38" presetClass="entr" presetSubtype="0" accel="50000" fill="hold" nodeType="afterEffect">
                                  <p:stCondLst>
                                    <p:cond delay="0"/>
                                  </p:stCondLst>
                                  <p:iterate type="lt">
                                    <p:tmPct val="50000"/>
                                  </p:iterate>
                                  <p:childTnLst>
                                    <p:set>
                                      <p:cBhvr>
                                        <p:cTn id="15" dur="1" fill="hold">
                                          <p:stCondLst>
                                            <p:cond delay="0"/>
                                          </p:stCondLst>
                                        </p:cTn>
                                        <p:tgtEl>
                                          <p:spTgt spid="8">
                                            <p:txEl>
                                              <p:pRg st="3" end="3"/>
                                            </p:txEl>
                                          </p:spTgt>
                                        </p:tgtEl>
                                        <p:attrNameLst>
                                          <p:attrName>style.visibility</p:attrName>
                                        </p:attrNameLst>
                                      </p:cBhvr>
                                      <p:to>
                                        <p:strVal val="visible"/>
                                      </p:to>
                                    </p:set>
                                    <p:set>
                                      <p:cBhvr>
                                        <p:cTn id="16" dur="228" fill="hold">
                                          <p:stCondLst>
                                            <p:cond delay="0"/>
                                          </p:stCondLst>
                                        </p:cTn>
                                        <p:tgtEl>
                                          <p:spTgt spid="8">
                                            <p:txEl>
                                              <p:pRg st="3" end="3"/>
                                            </p:txEl>
                                          </p:spTgt>
                                        </p:tgtEl>
                                        <p:attrNameLst>
                                          <p:attrName>style.rotation</p:attrName>
                                        </p:attrNameLst>
                                      </p:cBhvr>
                                      <p:to>
                                        <p:strVal val="-45.0"/>
                                      </p:to>
                                    </p:set>
                                    <p:anim calcmode="lin" valueType="num">
                                      <p:cBhvr>
                                        <p:cTn id="17" dur="228" fill="hold">
                                          <p:stCondLst>
                                            <p:cond delay="228"/>
                                          </p:stCondLst>
                                        </p:cTn>
                                        <p:tgtEl>
                                          <p:spTgt spid="8">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18" dur="228" fill="hold">
                                          <p:stCondLst>
                                            <p:cond delay="0"/>
                                          </p:stCondLst>
                                        </p:cTn>
                                        <p:tgtEl>
                                          <p:spTgt spid="8">
                                            <p:txEl>
                                              <p:pRg st="3" end="3"/>
                                            </p:txEl>
                                          </p:spTgt>
                                        </p:tgtEl>
                                        <p:attrNameLst>
                                          <p:attrName>ppt_y</p:attrName>
                                        </p:attrNameLst>
                                      </p:cBhvr>
                                      <p:tavLst>
                                        <p:tav tm="0">
                                          <p:val>
                                            <p:strVal val="#ppt_y-1"/>
                                          </p:val>
                                        </p:tav>
                                        <p:tav tm="100000">
                                          <p:val>
                                            <p:strVal val="#ppt_y-(0.354*#ppt_w-0.172*#ppt_h)"/>
                                          </p:val>
                                        </p:tav>
                                      </p:tavLst>
                                    </p:anim>
                                    <p:anim calcmode="lin" valueType="num">
                                      <p:cBhvr>
                                        <p:cTn id="19" dur="78" decel="50000" autoRev="1" fill="hold">
                                          <p:stCondLst>
                                            <p:cond delay="228"/>
                                          </p:stCondLst>
                                        </p:cTn>
                                        <p:tgtEl>
                                          <p:spTgt spid="8">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20" dur="68" fill="hold">
                                          <p:stCondLst>
                                            <p:cond delay="432"/>
                                          </p:stCondLst>
                                        </p:cTn>
                                        <p:tgtEl>
                                          <p:spTgt spid="8">
                                            <p:txEl>
                                              <p:pRg st="3" end="3"/>
                                            </p:txEl>
                                          </p:spTgt>
                                        </p:tgtEl>
                                        <p:attrNameLst>
                                          <p:attrName>ppt_y</p:attrName>
                                        </p:attrNameLst>
                                      </p:cBhvr>
                                      <p:tavLst>
                                        <p:tav tm="0">
                                          <p:val>
                                            <p:strVal val="#ppt_y-(0.354*#ppt_w-0.172*#ppt_h)"/>
                                          </p:val>
                                        </p:tav>
                                        <p:tav tm="100000">
                                          <p:val>
                                            <p:strVal val="#ppt_y"/>
                                          </p:val>
                                        </p:tav>
                                      </p:tavLst>
                                    </p:anim>
                                  </p:childTnLst>
                                </p:cTn>
                              </p:par>
                            </p:childTnLst>
                          </p:cTn>
                        </p:par>
                        <p:par>
                          <p:cTn id="21" fill="hold">
                            <p:stCondLst>
                              <p:cond delay="19000"/>
                            </p:stCondLst>
                            <p:childTnLst>
                              <p:par>
                                <p:cTn id="22" presetID="38" presetClass="entr" presetSubtype="0" accel="50000" fill="hold" nodeType="afterEffect">
                                  <p:stCondLst>
                                    <p:cond delay="0"/>
                                  </p:stCondLst>
                                  <p:iterate type="lt">
                                    <p:tmPct val="50000"/>
                                  </p:iterate>
                                  <p:childTnLst>
                                    <p:set>
                                      <p:cBhvr>
                                        <p:cTn id="23" dur="1" fill="hold">
                                          <p:stCondLst>
                                            <p:cond delay="0"/>
                                          </p:stCondLst>
                                        </p:cTn>
                                        <p:tgtEl>
                                          <p:spTgt spid="8">
                                            <p:txEl>
                                              <p:pRg st="4" end="4"/>
                                            </p:txEl>
                                          </p:spTgt>
                                        </p:tgtEl>
                                        <p:attrNameLst>
                                          <p:attrName>style.visibility</p:attrName>
                                        </p:attrNameLst>
                                      </p:cBhvr>
                                      <p:to>
                                        <p:strVal val="visible"/>
                                      </p:to>
                                    </p:set>
                                    <p:set>
                                      <p:cBhvr>
                                        <p:cTn id="24" dur="228" fill="hold">
                                          <p:stCondLst>
                                            <p:cond delay="0"/>
                                          </p:stCondLst>
                                        </p:cTn>
                                        <p:tgtEl>
                                          <p:spTgt spid="8">
                                            <p:txEl>
                                              <p:pRg st="4" end="4"/>
                                            </p:txEl>
                                          </p:spTgt>
                                        </p:tgtEl>
                                        <p:attrNameLst>
                                          <p:attrName>style.rotation</p:attrName>
                                        </p:attrNameLst>
                                      </p:cBhvr>
                                      <p:to>
                                        <p:strVal val="-45.0"/>
                                      </p:to>
                                    </p:set>
                                    <p:anim calcmode="lin" valueType="num">
                                      <p:cBhvr>
                                        <p:cTn id="25" dur="228" fill="hold">
                                          <p:stCondLst>
                                            <p:cond delay="228"/>
                                          </p:stCondLst>
                                        </p:cTn>
                                        <p:tgtEl>
                                          <p:spTgt spid="8">
                                            <p:txEl>
                                              <p:pRg st="4" end="4"/>
                                            </p:txEl>
                                          </p:spTgt>
                                        </p:tgtEl>
                                        <p:attrNameLst>
                                          <p:attrName>style.rotation</p:attrName>
                                        </p:attrNameLst>
                                      </p:cBhvr>
                                      <p:tavLst>
                                        <p:tav tm="0">
                                          <p:val>
                                            <p:fltVal val="-45"/>
                                          </p:val>
                                        </p:tav>
                                        <p:tav tm="69900">
                                          <p:val>
                                            <p:fltVal val="45"/>
                                          </p:val>
                                        </p:tav>
                                        <p:tav tm="100000">
                                          <p:val>
                                            <p:fltVal val="0"/>
                                          </p:val>
                                        </p:tav>
                                      </p:tavLst>
                                    </p:anim>
                                    <p:anim calcmode="lin" valueType="num">
                                      <p:cBhvr>
                                        <p:cTn id="26" dur="228" fill="hold">
                                          <p:stCondLst>
                                            <p:cond delay="0"/>
                                          </p:stCondLst>
                                        </p:cTn>
                                        <p:tgtEl>
                                          <p:spTgt spid="8">
                                            <p:txEl>
                                              <p:pRg st="4" end="4"/>
                                            </p:txEl>
                                          </p:spTgt>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8"/>
                                          </p:stCondLst>
                                        </p:cTn>
                                        <p:tgtEl>
                                          <p:spTgt spid="8">
                                            <p:txEl>
                                              <p:pRg st="4" end="4"/>
                                            </p:txEl>
                                          </p:spTgt>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8">
                                            <p:txEl>
                                              <p:pRg st="4" end="4"/>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85" name="WordArt 29"/>
          <p:cNvSpPr>
            <a:spLocks noChangeArrowheads="1" noChangeShapeType="1" noTextEdit="1"/>
          </p:cNvSpPr>
          <p:nvPr/>
        </p:nvSpPr>
        <p:spPr bwMode="auto">
          <a:xfrm>
            <a:off x="1447800" y="152400"/>
            <a:ext cx="6477000" cy="914400"/>
          </a:xfrm>
          <a:prstGeom prst="rect">
            <a:avLst/>
          </a:prstGeom>
        </p:spPr>
        <p:txBody>
          <a:bodyPr wrap="none" fromWordArt="1">
            <a:prstTxWarp prst="textPlain">
              <a:avLst>
                <a:gd name="adj" fmla="val 50000"/>
              </a:avLst>
            </a:prstTxWarp>
          </a:bodyPr>
          <a:lstStyle/>
          <a:p>
            <a:pPr algn="ctr"/>
            <a:r>
              <a:rPr lang="en-US" sz="3600" b="1" kern="10" dirty="0" smtClean="0">
                <a:ln w="12700">
                  <a:solidFill>
                    <a:srgbClr val="3333CC"/>
                  </a:solidFill>
                  <a:round/>
                  <a:headEnd/>
                  <a:tailEnd/>
                </a:ln>
                <a:solidFill>
                  <a:srgbClr val="0000CC"/>
                </a:solidFill>
                <a:effectLst>
                  <a:outerShdw dist="45791" dir="2021404" algn="ctr" rotWithShape="0">
                    <a:srgbClr val="9999FF"/>
                  </a:outerShdw>
                </a:effectLst>
                <a:latin typeface="Arial"/>
                <a:cs typeface="Arial"/>
              </a:rPr>
              <a:t>TRÒ CHƠI TIẾP </a:t>
            </a:r>
            <a:r>
              <a:rPr lang="en-US" sz="3600" b="1" kern="10" dirty="0">
                <a:ln w="12700">
                  <a:solidFill>
                    <a:srgbClr val="3333CC"/>
                  </a:solidFill>
                  <a:round/>
                  <a:headEnd/>
                  <a:tailEnd/>
                </a:ln>
                <a:solidFill>
                  <a:srgbClr val="0000CC"/>
                </a:solidFill>
                <a:effectLst>
                  <a:outerShdw dist="45791" dir="2021404" algn="ctr" rotWithShape="0">
                    <a:srgbClr val="9999FF"/>
                  </a:outerShdw>
                </a:effectLst>
                <a:latin typeface="Arial"/>
                <a:cs typeface="Arial"/>
              </a:rPr>
              <a:t>SỨC</a:t>
            </a:r>
          </a:p>
        </p:txBody>
      </p:sp>
      <p:graphicFrame>
        <p:nvGraphicFramePr>
          <p:cNvPr id="45122" name="Group 66"/>
          <p:cNvGraphicFramePr>
            <a:graphicFrameLocks noGrp="1"/>
          </p:cNvGraphicFramePr>
          <p:nvPr>
            <p:ph sz="quarter" idx="1"/>
          </p:nvPr>
        </p:nvGraphicFramePr>
        <p:xfrm>
          <a:off x="152400" y="2027238"/>
          <a:ext cx="8839200" cy="4525962"/>
        </p:xfrm>
        <a:graphic>
          <a:graphicData uri="http://schemas.openxmlformats.org/drawingml/2006/table">
            <a:tbl>
              <a:tblPr/>
              <a:tblGrid>
                <a:gridCol w="4495800"/>
                <a:gridCol w="4343400"/>
              </a:tblGrid>
              <a:tr h="11557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err="1" smtClean="0">
                          <a:ln>
                            <a:noFill/>
                          </a:ln>
                          <a:solidFill>
                            <a:srgbClr val="CC3300"/>
                          </a:solidFill>
                          <a:effectLst/>
                          <a:latin typeface="Arial" charset="0"/>
                        </a:rPr>
                        <a:t>Biểu</a:t>
                      </a: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hiện</a:t>
                      </a: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Giữ</a:t>
                      </a: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chữ</a:t>
                      </a: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tín</a:t>
                      </a:r>
                      <a:endParaRPr kumimoji="0" lang="en-US" sz="2800" b="1" i="0" u="none" strike="noStrike" cap="none" normalizeH="0" baseline="0" dirty="0" smtClean="0">
                        <a:ln>
                          <a:noFill/>
                        </a:ln>
                        <a:solidFill>
                          <a:srgbClr val="CC33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Biểu</a:t>
                      </a: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hiện</a:t>
                      </a: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không</a:t>
                      </a: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giữ</a:t>
                      </a: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chữ</a:t>
                      </a:r>
                      <a:r>
                        <a:rPr kumimoji="0" lang="en-US" sz="2800" b="1" i="0" u="none" strike="noStrike" cap="none" normalizeH="0" baseline="0" dirty="0" smtClean="0">
                          <a:ln>
                            <a:noFill/>
                          </a:ln>
                          <a:solidFill>
                            <a:srgbClr val="CC3300"/>
                          </a:solidFill>
                          <a:effectLst/>
                          <a:latin typeface="Arial" charset="0"/>
                        </a:rPr>
                        <a:t> </a:t>
                      </a:r>
                      <a:r>
                        <a:rPr kumimoji="0" lang="en-US" sz="2800" b="1" i="0" u="none" strike="noStrike" cap="none" normalizeH="0" baseline="0" dirty="0" err="1" smtClean="0">
                          <a:ln>
                            <a:noFill/>
                          </a:ln>
                          <a:solidFill>
                            <a:srgbClr val="CC3300"/>
                          </a:solidFill>
                          <a:effectLst/>
                          <a:latin typeface="Arial" charset="0"/>
                        </a:rPr>
                        <a:t>tín</a:t>
                      </a:r>
                      <a:endParaRPr kumimoji="0" lang="en-US" sz="2800" b="1" i="0" u="none" strike="noStrike" cap="none" normalizeH="0" baseline="0" dirty="0" smtClean="0">
                        <a:ln>
                          <a:noFill/>
                        </a:ln>
                        <a:solidFill>
                          <a:srgbClr val="CC33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702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vi-VN" sz="2800" b="1" i="0" u="none" strike="noStrike" cap="none" normalizeH="0" baseline="0" dirty="0" smtClean="0">
                        <a:ln>
                          <a:noFill/>
                        </a:ln>
                        <a:solidFill>
                          <a:srgbClr val="000099"/>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vi-VN" sz="2800" b="1" i="0" u="none" strike="noStrike" cap="none" normalizeH="0" baseline="0" dirty="0" smtClean="0">
                        <a:ln>
                          <a:noFill/>
                        </a:ln>
                        <a:solidFill>
                          <a:srgbClr val="000099"/>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5104" name="Text Box 48"/>
          <p:cNvSpPr txBox="1">
            <a:spLocks noChangeArrowheads="1"/>
          </p:cNvSpPr>
          <p:nvPr/>
        </p:nvSpPr>
        <p:spPr bwMode="auto">
          <a:xfrm>
            <a:off x="152400" y="3200400"/>
            <a:ext cx="44958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457200" indent="-457200" eaLnBrk="1" hangingPunct="1">
              <a:defRPr/>
            </a:pPr>
            <a:r>
              <a:rPr lang="en-US" sz="2800" b="1" dirty="0" smtClean="0">
                <a:solidFill>
                  <a:srgbClr val="000099"/>
                </a:solidFill>
              </a:rPr>
              <a:t>-</a:t>
            </a:r>
            <a:r>
              <a:rPr lang="en-US" sz="2800" b="1" dirty="0" err="1" smtClean="0">
                <a:solidFill>
                  <a:srgbClr val="000099"/>
                </a:solidFill>
              </a:rPr>
              <a:t>Trung</a:t>
            </a:r>
            <a:r>
              <a:rPr lang="en-US" sz="2800" b="1" dirty="0" smtClean="0">
                <a:solidFill>
                  <a:srgbClr val="000099"/>
                </a:solidFill>
              </a:rPr>
              <a:t> </a:t>
            </a:r>
            <a:r>
              <a:rPr lang="en-US" sz="2800" b="1" dirty="0" err="1" smtClean="0">
                <a:solidFill>
                  <a:srgbClr val="000099"/>
                </a:solidFill>
              </a:rPr>
              <a:t>thực</a:t>
            </a:r>
            <a:r>
              <a:rPr lang="en-US" sz="2800" b="1" dirty="0" smtClean="0">
                <a:solidFill>
                  <a:srgbClr val="000099"/>
                </a:solidFill>
              </a:rPr>
              <a:t> </a:t>
            </a:r>
            <a:r>
              <a:rPr lang="en-US" sz="2800" b="1" dirty="0" err="1" smtClean="0">
                <a:solidFill>
                  <a:srgbClr val="000099"/>
                </a:solidFill>
              </a:rPr>
              <a:t>đúng</a:t>
            </a:r>
            <a:r>
              <a:rPr lang="en-US" sz="2800" b="1" dirty="0" smtClean="0">
                <a:solidFill>
                  <a:srgbClr val="000099"/>
                </a:solidFill>
              </a:rPr>
              <a:t> </a:t>
            </a:r>
            <a:r>
              <a:rPr lang="en-US" sz="2800" b="1" dirty="0" err="1" smtClean="0">
                <a:solidFill>
                  <a:srgbClr val="000099"/>
                </a:solidFill>
              </a:rPr>
              <a:t>hẹn</a:t>
            </a:r>
            <a:endParaRPr lang="en-US" sz="2800" b="1" dirty="0" smtClean="0">
              <a:solidFill>
                <a:srgbClr val="000099"/>
              </a:solidFill>
            </a:endParaRPr>
          </a:p>
          <a:p>
            <a:pPr eaLnBrk="1" hangingPunct="1">
              <a:defRPr/>
            </a:pPr>
            <a:r>
              <a:rPr lang="en-US" sz="2800" b="1" dirty="0" smtClean="0">
                <a:solidFill>
                  <a:srgbClr val="000099"/>
                </a:solidFill>
              </a:rPr>
              <a:t>-</a:t>
            </a:r>
            <a:r>
              <a:rPr lang="en-US" sz="2800" b="1" dirty="0" err="1" smtClean="0">
                <a:solidFill>
                  <a:srgbClr val="000099"/>
                </a:solidFill>
              </a:rPr>
              <a:t>Chăm</a:t>
            </a:r>
            <a:r>
              <a:rPr lang="en-US" sz="2800" b="1" dirty="0" smtClean="0">
                <a:solidFill>
                  <a:srgbClr val="000099"/>
                </a:solidFill>
              </a:rPr>
              <a:t> </a:t>
            </a:r>
            <a:r>
              <a:rPr lang="en-US" sz="2800" b="1" dirty="0" err="1" smtClean="0">
                <a:solidFill>
                  <a:srgbClr val="000099"/>
                </a:solidFill>
              </a:rPr>
              <a:t>học</a:t>
            </a:r>
            <a:r>
              <a:rPr lang="en-US" sz="2800" b="1" dirty="0" smtClean="0">
                <a:solidFill>
                  <a:srgbClr val="000099"/>
                </a:solidFill>
              </a:rPr>
              <a:t>, </a:t>
            </a:r>
            <a:r>
              <a:rPr lang="en-US" sz="2800" b="1" dirty="0" err="1" smtClean="0">
                <a:solidFill>
                  <a:srgbClr val="000099"/>
                </a:solidFill>
              </a:rPr>
              <a:t>chăm</a:t>
            </a:r>
            <a:r>
              <a:rPr lang="en-US" sz="2800" b="1" dirty="0" smtClean="0">
                <a:solidFill>
                  <a:srgbClr val="000099"/>
                </a:solidFill>
              </a:rPr>
              <a:t> </a:t>
            </a:r>
            <a:r>
              <a:rPr lang="en-US" sz="2800" b="1" dirty="0" err="1" smtClean="0">
                <a:solidFill>
                  <a:srgbClr val="000099"/>
                </a:solidFill>
              </a:rPr>
              <a:t>làm</a:t>
            </a:r>
            <a:endParaRPr lang="en-US" sz="2800" b="1" dirty="0" smtClean="0">
              <a:solidFill>
                <a:srgbClr val="000099"/>
              </a:solidFill>
            </a:endParaRPr>
          </a:p>
          <a:p>
            <a:pPr eaLnBrk="1" hangingPunct="1">
              <a:defRPr/>
            </a:pPr>
            <a:r>
              <a:rPr lang="en-US" sz="2800" b="1" dirty="0" smtClean="0">
                <a:solidFill>
                  <a:srgbClr val="000099"/>
                </a:solidFill>
              </a:rPr>
              <a:t>-</a:t>
            </a:r>
            <a:r>
              <a:rPr lang="en-US" sz="2800" b="1" dirty="0" err="1" smtClean="0">
                <a:solidFill>
                  <a:srgbClr val="000099"/>
                </a:solidFill>
              </a:rPr>
              <a:t>Đi</a:t>
            </a:r>
            <a:r>
              <a:rPr lang="en-US" sz="2800" b="1" dirty="0" smtClean="0">
                <a:solidFill>
                  <a:srgbClr val="000099"/>
                </a:solidFill>
              </a:rPr>
              <a:t> </a:t>
            </a:r>
            <a:r>
              <a:rPr lang="en-US" sz="2800" b="1" dirty="0" err="1" smtClean="0">
                <a:solidFill>
                  <a:srgbClr val="000099"/>
                </a:solidFill>
              </a:rPr>
              <a:t>học</a:t>
            </a:r>
            <a:r>
              <a:rPr lang="en-US" sz="2800" b="1" dirty="0" smtClean="0">
                <a:solidFill>
                  <a:srgbClr val="000099"/>
                </a:solidFill>
              </a:rPr>
              <a:t> </a:t>
            </a:r>
            <a:r>
              <a:rPr lang="en-US" sz="2800" b="1" dirty="0" err="1" smtClean="0">
                <a:solidFill>
                  <a:srgbClr val="000099"/>
                </a:solidFill>
              </a:rPr>
              <a:t>về</a:t>
            </a:r>
            <a:r>
              <a:rPr lang="en-US" sz="2800" b="1" dirty="0" smtClean="0">
                <a:solidFill>
                  <a:srgbClr val="000099"/>
                </a:solidFill>
              </a:rPr>
              <a:t> </a:t>
            </a:r>
            <a:r>
              <a:rPr lang="en-US" sz="2800" b="1" dirty="0" err="1" smtClean="0">
                <a:solidFill>
                  <a:srgbClr val="000099"/>
                </a:solidFill>
              </a:rPr>
              <a:t>đúng</a:t>
            </a:r>
            <a:r>
              <a:rPr lang="en-US" sz="2800" b="1" dirty="0" smtClean="0">
                <a:solidFill>
                  <a:srgbClr val="000099"/>
                </a:solidFill>
              </a:rPr>
              <a:t> </a:t>
            </a:r>
            <a:r>
              <a:rPr lang="en-US" sz="2800" b="1" dirty="0" err="1" smtClean="0">
                <a:solidFill>
                  <a:srgbClr val="000099"/>
                </a:solidFill>
              </a:rPr>
              <a:t>giờ</a:t>
            </a:r>
            <a:endParaRPr lang="en-US" sz="2800" b="1" dirty="0" smtClean="0">
              <a:solidFill>
                <a:srgbClr val="000099"/>
              </a:solidFill>
            </a:endParaRPr>
          </a:p>
          <a:p>
            <a:pPr eaLnBrk="1" hangingPunct="1">
              <a:defRPr/>
            </a:pPr>
            <a:r>
              <a:rPr lang="en-US" sz="2800" b="1" dirty="0" smtClean="0">
                <a:solidFill>
                  <a:srgbClr val="000099"/>
                </a:solidFill>
              </a:rPr>
              <a:t>-</a:t>
            </a:r>
            <a:r>
              <a:rPr lang="en-US" sz="2800" b="1" dirty="0" err="1" smtClean="0">
                <a:solidFill>
                  <a:srgbClr val="000099"/>
                </a:solidFill>
              </a:rPr>
              <a:t>Thực</a:t>
            </a:r>
            <a:r>
              <a:rPr lang="en-US" sz="2800" b="1" dirty="0" smtClean="0">
                <a:solidFill>
                  <a:srgbClr val="000099"/>
                </a:solidFill>
              </a:rPr>
              <a:t> </a:t>
            </a:r>
            <a:r>
              <a:rPr lang="en-US" sz="2800" b="1" dirty="0" err="1" smtClean="0">
                <a:solidFill>
                  <a:srgbClr val="000099"/>
                </a:solidFill>
              </a:rPr>
              <a:t>hiện</a:t>
            </a:r>
            <a:r>
              <a:rPr lang="en-US" sz="2800" b="1" dirty="0" smtClean="0">
                <a:solidFill>
                  <a:srgbClr val="000099"/>
                </a:solidFill>
              </a:rPr>
              <a:t> </a:t>
            </a:r>
            <a:r>
              <a:rPr lang="en-US" sz="2800" b="1" dirty="0" err="1" smtClean="0">
                <a:solidFill>
                  <a:srgbClr val="000099"/>
                </a:solidFill>
              </a:rPr>
              <a:t>đúng</a:t>
            </a:r>
            <a:r>
              <a:rPr lang="en-US" sz="2800" b="1" dirty="0" smtClean="0">
                <a:solidFill>
                  <a:srgbClr val="000099"/>
                </a:solidFill>
              </a:rPr>
              <a:t> </a:t>
            </a:r>
            <a:r>
              <a:rPr lang="en-US" sz="2800" b="1" dirty="0" err="1" smtClean="0">
                <a:solidFill>
                  <a:srgbClr val="000099"/>
                </a:solidFill>
              </a:rPr>
              <a:t>nội</a:t>
            </a:r>
            <a:r>
              <a:rPr lang="en-US" sz="2800" b="1" dirty="0" smtClean="0">
                <a:solidFill>
                  <a:srgbClr val="000099"/>
                </a:solidFill>
              </a:rPr>
              <a:t> qui</a:t>
            </a:r>
          </a:p>
          <a:p>
            <a:pPr eaLnBrk="1" hangingPunct="1">
              <a:defRPr/>
            </a:pPr>
            <a:r>
              <a:rPr lang="en-US" sz="2800" b="1" dirty="0" smtClean="0">
                <a:solidFill>
                  <a:srgbClr val="000099"/>
                </a:solidFill>
              </a:rPr>
              <a:t>-</a:t>
            </a:r>
            <a:r>
              <a:rPr lang="en-US" sz="2800" b="1" dirty="0" err="1" smtClean="0">
                <a:solidFill>
                  <a:srgbClr val="000099"/>
                </a:solidFill>
              </a:rPr>
              <a:t>Sửa</a:t>
            </a:r>
            <a:r>
              <a:rPr lang="en-US" sz="2800" b="1" dirty="0" smtClean="0">
                <a:solidFill>
                  <a:srgbClr val="000099"/>
                </a:solidFill>
              </a:rPr>
              <a:t> </a:t>
            </a:r>
            <a:r>
              <a:rPr lang="en-US" sz="2800" b="1" dirty="0" err="1" smtClean="0">
                <a:solidFill>
                  <a:srgbClr val="000099"/>
                </a:solidFill>
              </a:rPr>
              <a:t>chữa</a:t>
            </a:r>
            <a:r>
              <a:rPr lang="en-US" sz="2800" b="1" dirty="0" smtClean="0">
                <a:solidFill>
                  <a:srgbClr val="000099"/>
                </a:solidFill>
              </a:rPr>
              <a:t> </a:t>
            </a:r>
            <a:r>
              <a:rPr lang="en-US" sz="2800" b="1" dirty="0" err="1" smtClean="0">
                <a:solidFill>
                  <a:srgbClr val="000099"/>
                </a:solidFill>
              </a:rPr>
              <a:t>khuyết</a:t>
            </a:r>
            <a:r>
              <a:rPr lang="en-US" sz="2800" b="1" dirty="0" smtClean="0">
                <a:solidFill>
                  <a:srgbClr val="000099"/>
                </a:solidFill>
              </a:rPr>
              <a:t> </a:t>
            </a:r>
            <a:r>
              <a:rPr lang="en-US" sz="2800" b="1" dirty="0" err="1" smtClean="0">
                <a:solidFill>
                  <a:srgbClr val="000099"/>
                </a:solidFill>
              </a:rPr>
              <a:t>điểm</a:t>
            </a:r>
            <a:r>
              <a:rPr lang="en-US" sz="2800" b="1" dirty="0" smtClean="0">
                <a:solidFill>
                  <a:srgbClr val="000099"/>
                </a:solidFill>
              </a:rPr>
              <a:t> </a:t>
            </a:r>
          </a:p>
          <a:p>
            <a:pPr eaLnBrk="1" hangingPunct="1">
              <a:defRPr/>
            </a:pPr>
            <a:r>
              <a:rPr lang="en-US" sz="2800" b="1" dirty="0" smtClean="0">
                <a:solidFill>
                  <a:srgbClr val="000099"/>
                </a:solidFill>
              </a:rPr>
              <a:t>-</a:t>
            </a:r>
            <a:r>
              <a:rPr lang="en-US" sz="2800" b="1" dirty="0" err="1" smtClean="0">
                <a:solidFill>
                  <a:srgbClr val="000099"/>
                </a:solidFill>
              </a:rPr>
              <a:t>Sản</a:t>
            </a:r>
            <a:r>
              <a:rPr lang="en-US" sz="2800" b="1" dirty="0" smtClean="0">
                <a:solidFill>
                  <a:srgbClr val="000099"/>
                </a:solidFill>
              </a:rPr>
              <a:t> </a:t>
            </a:r>
            <a:r>
              <a:rPr lang="en-US" sz="2800" b="1" dirty="0" err="1" smtClean="0">
                <a:solidFill>
                  <a:srgbClr val="000099"/>
                </a:solidFill>
              </a:rPr>
              <a:t>xuất</a:t>
            </a:r>
            <a:r>
              <a:rPr lang="en-US" sz="2800" b="1" dirty="0" smtClean="0">
                <a:solidFill>
                  <a:srgbClr val="000099"/>
                </a:solidFill>
              </a:rPr>
              <a:t> </a:t>
            </a:r>
            <a:r>
              <a:rPr lang="en-US" sz="2800" b="1" dirty="0" err="1" smtClean="0">
                <a:solidFill>
                  <a:srgbClr val="000099"/>
                </a:solidFill>
              </a:rPr>
              <a:t>hàng</a:t>
            </a:r>
            <a:r>
              <a:rPr lang="en-US" sz="2800" b="1" dirty="0" smtClean="0">
                <a:solidFill>
                  <a:srgbClr val="000099"/>
                </a:solidFill>
              </a:rPr>
              <a:t> </a:t>
            </a:r>
            <a:r>
              <a:rPr lang="en-US" sz="2800" b="1" dirty="0" err="1" smtClean="0">
                <a:solidFill>
                  <a:srgbClr val="000099"/>
                </a:solidFill>
              </a:rPr>
              <a:t>hóa</a:t>
            </a:r>
            <a:r>
              <a:rPr lang="en-US" sz="2800" b="1" dirty="0" smtClean="0">
                <a:solidFill>
                  <a:srgbClr val="000099"/>
                </a:solidFill>
              </a:rPr>
              <a:t> </a:t>
            </a:r>
            <a:r>
              <a:rPr lang="en-US" sz="2800" b="1" dirty="0" err="1" smtClean="0">
                <a:solidFill>
                  <a:srgbClr val="000099"/>
                </a:solidFill>
              </a:rPr>
              <a:t>có</a:t>
            </a:r>
            <a:r>
              <a:rPr lang="en-US" sz="2800" b="1" dirty="0" smtClean="0">
                <a:solidFill>
                  <a:srgbClr val="000099"/>
                </a:solidFill>
              </a:rPr>
              <a:t> </a:t>
            </a:r>
            <a:r>
              <a:rPr lang="en-US" sz="2800" b="1" dirty="0" err="1" smtClean="0">
                <a:solidFill>
                  <a:srgbClr val="000099"/>
                </a:solidFill>
              </a:rPr>
              <a:t>chất</a:t>
            </a:r>
            <a:r>
              <a:rPr lang="en-US" sz="2800" b="1" dirty="0" smtClean="0">
                <a:solidFill>
                  <a:srgbClr val="000099"/>
                </a:solidFill>
              </a:rPr>
              <a:t> </a:t>
            </a:r>
            <a:r>
              <a:rPr lang="en-US" sz="2800" b="1" dirty="0" err="1" smtClean="0">
                <a:solidFill>
                  <a:srgbClr val="000099"/>
                </a:solidFill>
              </a:rPr>
              <a:t>lượng</a:t>
            </a:r>
            <a:r>
              <a:rPr lang="en-US" sz="2800" b="1" dirty="0" smtClean="0">
                <a:solidFill>
                  <a:srgbClr val="000099"/>
                </a:solidFill>
              </a:rPr>
              <a:t>…</a:t>
            </a:r>
            <a:endParaRPr lang="en-US" sz="2800" dirty="0" smtClean="0"/>
          </a:p>
        </p:txBody>
      </p:sp>
      <p:sp>
        <p:nvSpPr>
          <p:cNvPr id="45105" name="Text Box 49"/>
          <p:cNvSpPr txBox="1">
            <a:spLocks noChangeArrowheads="1"/>
          </p:cNvSpPr>
          <p:nvPr/>
        </p:nvSpPr>
        <p:spPr bwMode="auto">
          <a:xfrm>
            <a:off x="4686300" y="3186113"/>
            <a:ext cx="4038600" cy="2654300"/>
          </a:xfrm>
          <a:prstGeom prst="rect">
            <a:avLst/>
          </a:prstGeom>
          <a:noFill/>
          <a:ln w="9525">
            <a:noFill/>
            <a:miter lim="800000"/>
            <a:headEnd/>
            <a:tailEnd/>
          </a:ln>
        </p:spPr>
        <p:txBody>
          <a:bodyPr>
            <a:spAutoFit/>
          </a:bodyPr>
          <a:lstStyle/>
          <a:p>
            <a:r>
              <a:rPr lang="en-US" sz="2800" b="1">
                <a:solidFill>
                  <a:srgbClr val="000099"/>
                </a:solidFill>
                <a:latin typeface="Times New Roman" pitchFamily="18" charset="0"/>
              </a:rPr>
              <a:t>-Nói dối</a:t>
            </a:r>
          </a:p>
          <a:p>
            <a:r>
              <a:rPr lang="en-US" sz="2800" b="1">
                <a:solidFill>
                  <a:srgbClr val="000099"/>
                </a:solidFill>
                <a:latin typeface="Times New Roman" pitchFamily="18" charset="0"/>
              </a:rPr>
              <a:t>-Hay cẩu thả </a:t>
            </a:r>
          </a:p>
          <a:p>
            <a:r>
              <a:rPr lang="en-US" sz="2800" b="1">
                <a:solidFill>
                  <a:srgbClr val="000099"/>
                </a:solidFill>
                <a:latin typeface="Times New Roman" pitchFamily="18" charset="0"/>
              </a:rPr>
              <a:t>-Lỡ hẹn với bạn</a:t>
            </a:r>
          </a:p>
          <a:p>
            <a:r>
              <a:rPr lang="en-US" sz="2800" b="1">
                <a:solidFill>
                  <a:srgbClr val="000099"/>
                </a:solidFill>
                <a:latin typeface="Times New Roman" pitchFamily="18" charset="0"/>
              </a:rPr>
              <a:t>-Thực hiện sai hợp đồng</a:t>
            </a:r>
          </a:p>
          <a:p>
            <a:r>
              <a:rPr lang="en-US" sz="2800" b="1">
                <a:solidFill>
                  <a:srgbClr val="000099"/>
                </a:solidFill>
                <a:latin typeface="Times New Roman" pitchFamily="18" charset="0"/>
              </a:rPr>
              <a:t>-Sản xuất hàng hóa kém chất lượng…</a:t>
            </a:r>
            <a:endParaRPr lang="en-US" sz="2800">
              <a:latin typeface="Times New Roman" pitchFamily="18" charset="0"/>
            </a:endParaRPr>
          </a:p>
        </p:txBody>
      </p:sp>
      <p:sp>
        <p:nvSpPr>
          <p:cNvPr id="45109" name="Oval 53"/>
          <p:cNvSpPr>
            <a:spLocks noChangeArrowheads="1"/>
          </p:cNvSpPr>
          <p:nvPr/>
        </p:nvSpPr>
        <p:spPr bwMode="auto">
          <a:xfrm>
            <a:off x="1219200" y="1219200"/>
            <a:ext cx="1447800" cy="838200"/>
          </a:xfrm>
          <a:prstGeom prst="ellipse">
            <a:avLst/>
          </a:prstGeom>
          <a:solidFill>
            <a:srgbClr val="FFFF00"/>
          </a:solidFill>
          <a:ln w="9525">
            <a:solidFill>
              <a:schemeClr val="tx1"/>
            </a:solidFill>
            <a:round/>
            <a:headEnd/>
            <a:tailEnd/>
          </a:ln>
        </p:spPr>
        <p:txBody>
          <a:bodyPr wrap="none" anchor="ctr"/>
          <a:lstStyle/>
          <a:p>
            <a:endParaRPr lang="en-US"/>
          </a:p>
        </p:txBody>
      </p:sp>
      <p:sp>
        <p:nvSpPr>
          <p:cNvPr id="45110" name="Text Box 54"/>
          <p:cNvSpPr txBox="1">
            <a:spLocks noChangeArrowheads="1"/>
          </p:cNvSpPr>
          <p:nvPr/>
        </p:nvSpPr>
        <p:spPr bwMode="auto">
          <a:xfrm>
            <a:off x="1371600" y="1371600"/>
            <a:ext cx="1143000" cy="457200"/>
          </a:xfrm>
          <a:prstGeom prst="rect">
            <a:avLst/>
          </a:prstGeom>
          <a:noFill/>
          <a:ln w="9525">
            <a:noFill/>
            <a:miter lim="800000"/>
            <a:headEnd/>
            <a:tailEnd/>
          </a:ln>
        </p:spPr>
        <p:txBody>
          <a:bodyPr>
            <a:spAutoFit/>
          </a:bodyPr>
          <a:lstStyle/>
          <a:p>
            <a:pPr>
              <a:spcBef>
                <a:spcPct val="50000"/>
              </a:spcBef>
            </a:pPr>
            <a:r>
              <a:rPr lang="en-US" sz="2400" b="1">
                <a:solidFill>
                  <a:srgbClr val="3333FF"/>
                </a:solidFill>
                <a:latin typeface="Tahoma" pitchFamily="34" charset="0"/>
              </a:rPr>
              <a:t>ĐỘI A</a:t>
            </a:r>
          </a:p>
        </p:txBody>
      </p:sp>
      <p:sp>
        <p:nvSpPr>
          <p:cNvPr id="45112" name="Oval 56"/>
          <p:cNvSpPr>
            <a:spLocks noChangeArrowheads="1"/>
          </p:cNvSpPr>
          <p:nvPr/>
        </p:nvSpPr>
        <p:spPr bwMode="auto">
          <a:xfrm>
            <a:off x="6172200" y="1295400"/>
            <a:ext cx="1447800" cy="762000"/>
          </a:xfrm>
          <a:prstGeom prst="ellipse">
            <a:avLst/>
          </a:prstGeom>
          <a:solidFill>
            <a:srgbClr val="FFFF99"/>
          </a:solidFill>
          <a:ln w="9525">
            <a:solidFill>
              <a:schemeClr val="tx1"/>
            </a:solidFill>
            <a:round/>
            <a:headEnd/>
            <a:tailEnd/>
          </a:ln>
        </p:spPr>
        <p:txBody>
          <a:bodyPr wrap="none" anchor="ctr"/>
          <a:lstStyle/>
          <a:p>
            <a:endParaRPr lang="en-US"/>
          </a:p>
        </p:txBody>
      </p:sp>
      <p:sp>
        <p:nvSpPr>
          <p:cNvPr id="45113" name="Text Box 57"/>
          <p:cNvSpPr txBox="1">
            <a:spLocks noChangeArrowheads="1"/>
          </p:cNvSpPr>
          <p:nvPr/>
        </p:nvSpPr>
        <p:spPr bwMode="auto">
          <a:xfrm>
            <a:off x="6324600" y="1447800"/>
            <a:ext cx="1143000" cy="457200"/>
          </a:xfrm>
          <a:prstGeom prst="rect">
            <a:avLst/>
          </a:prstGeom>
          <a:noFill/>
          <a:ln w="9525">
            <a:noFill/>
            <a:miter lim="800000"/>
            <a:headEnd/>
            <a:tailEnd/>
          </a:ln>
        </p:spPr>
        <p:txBody>
          <a:bodyPr>
            <a:spAutoFit/>
          </a:bodyPr>
          <a:lstStyle/>
          <a:p>
            <a:pPr>
              <a:spcBef>
                <a:spcPct val="50000"/>
              </a:spcBef>
            </a:pPr>
            <a:r>
              <a:rPr lang="en-US" sz="2400" b="1">
                <a:solidFill>
                  <a:srgbClr val="3333FF"/>
                </a:solidFill>
                <a:latin typeface="Tahoma" pitchFamily="34" charset="0"/>
              </a:rPr>
              <a:t>ĐỘI B</a:t>
            </a:r>
          </a:p>
        </p:txBody>
      </p:sp>
      <p:pic>
        <p:nvPicPr>
          <p:cNvPr id="45126" name="doan1.mp3">
            <a:hlinkClick r:id="" action="ppaction://media"/>
          </p:cNvPr>
          <p:cNvPicPr>
            <a:picLocks noRot="1" noChangeAspect="1" noChangeArrowheads="1"/>
          </p:cNvPicPr>
          <p:nvPr>
            <a:audioFile r:link="rId1"/>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5085"/>
                                        </p:tgtEl>
                                        <p:attrNameLst>
                                          <p:attrName>style.visibility</p:attrName>
                                        </p:attrNameLst>
                                      </p:cBhvr>
                                      <p:to>
                                        <p:strVal val="visible"/>
                                      </p:to>
                                    </p:set>
                                    <p:anim calcmode="lin" valueType="num">
                                      <p:cBhvr>
                                        <p:cTn id="7" dur="1000" fill="hold"/>
                                        <p:tgtEl>
                                          <p:spTgt spid="45085"/>
                                        </p:tgtEl>
                                        <p:attrNameLst>
                                          <p:attrName>ppt_x</p:attrName>
                                        </p:attrNameLst>
                                      </p:cBhvr>
                                      <p:tavLst>
                                        <p:tav tm="0">
                                          <p:val>
                                            <p:strVal val="#ppt_x-.2"/>
                                          </p:val>
                                        </p:tav>
                                        <p:tav tm="100000">
                                          <p:val>
                                            <p:strVal val="#ppt_x"/>
                                          </p:val>
                                        </p:tav>
                                      </p:tavLst>
                                    </p:anim>
                                    <p:anim calcmode="lin" valueType="num">
                                      <p:cBhvr>
                                        <p:cTn id="8" dur="1000" fill="hold"/>
                                        <p:tgtEl>
                                          <p:spTgt spid="45085"/>
                                        </p:tgtEl>
                                        <p:attrNameLst>
                                          <p:attrName>ppt_y</p:attrName>
                                        </p:attrNameLst>
                                      </p:cBhvr>
                                      <p:tavLst>
                                        <p:tav tm="0">
                                          <p:val>
                                            <p:strVal val="#ppt_y"/>
                                          </p:val>
                                        </p:tav>
                                        <p:tav tm="100000">
                                          <p:val>
                                            <p:strVal val="#ppt_y"/>
                                          </p:val>
                                        </p:tav>
                                      </p:tavLst>
                                    </p:anim>
                                    <p:animEffect transition="in" filter="wipe(right)" prLst="gradientSize: 0.1">
                                      <p:cBhvr>
                                        <p:cTn id="9" dur="1000"/>
                                        <p:tgtEl>
                                          <p:spTgt spid="45085"/>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0" presetID="29" presetClass="entr" presetSubtype="0" fill="hold" nodeType="withEffect">
                                  <p:stCondLst>
                                    <p:cond delay="0"/>
                                  </p:stCondLst>
                                  <p:childTnLst>
                                    <p:set>
                                      <p:cBhvr>
                                        <p:cTn id="11" dur="1" fill="hold">
                                          <p:stCondLst>
                                            <p:cond delay="0"/>
                                          </p:stCondLst>
                                        </p:cTn>
                                        <p:tgtEl>
                                          <p:spTgt spid="45122"/>
                                        </p:tgtEl>
                                        <p:attrNameLst>
                                          <p:attrName>style.visibility</p:attrName>
                                        </p:attrNameLst>
                                      </p:cBhvr>
                                      <p:to>
                                        <p:strVal val="visible"/>
                                      </p:to>
                                    </p:set>
                                    <p:anim calcmode="lin" valueType="num">
                                      <p:cBhvr>
                                        <p:cTn id="12" dur="1000" fill="hold"/>
                                        <p:tgtEl>
                                          <p:spTgt spid="45122"/>
                                        </p:tgtEl>
                                        <p:attrNameLst>
                                          <p:attrName>ppt_x</p:attrName>
                                        </p:attrNameLst>
                                      </p:cBhvr>
                                      <p:tavLst>
                                        <p:tav tm="0">
                                          <p:val>
                                            <p:strVal val="#ppt_x-.2"/>
                                          </p:val>
                                        </p:tav>
                                        <p:tav tm="100000">
                                          <p:val>
                                            <p:strVal val="#ppt_x"/>
                                          </p:val>
                                        </p:tav>
                                      </p:tavLst>
                                    </p:anim>
                                    <p:anim calcmode="lin" valueType="num">
                                      <p:cBhvr>
                                        <p:cTn id="13" dur="1000" fill="hold"/>
                                        <p:tgtEl>
                                          <p:spTgt spid="45122"/>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5122"/>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45112"/>
                                        </p:tgtEl>
                                        <p:attrNameLst>
                                          <p:attrName>style.visibility</p:attrName>
                                        </p:attrNameLst>
                                      </p:cBhvr>
                                      <p:to>
                                        <p:strVal val="visible"/>
                                      </p:to>
                                    </p:set>
                                    <p:anim calcmode="lin" valueType="num">
                                      <p:cBhvr>
                                        <p:cTn id="17" dur="1000" fill="hold"/>
                                        <p:tgtEl>
                                          <p:spTgt spid="45112"/>
                                        </p:tgtEl>
                                        <p:attrNameLst>
                                          <p:attrName>ppt_x</p:attrName>
                                        </p:attrNameLst>
                                      </p:cBhvr>
                                      <p:tavLst>
                                        <p:tav tm="0">
                                          <p:val>
                                            <p:strVal val="#ppt_x-.2"/>
                                          </p:val>
                                        </p:tav>
                                        <p:tav tm="100000">
                                          <p:val>
                                            <p:strVal val="#ppt_x"/>
                                          </p:val>
                                        </p:tav>
                                      </p:tavLst>
                                    </p:anim>
                                    <p:anim calcmode="lin" valueType="num">
                                      <p:cBhvr>
                                        <p:cTn id="18" dur="1000" fill="hold"/>
                                        <p:tgtEl>
                                          <p:spTgt spid="4511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45112"/>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45110"/>
                                        </p:tgtEl>
                                        <p:attrNameLst>
                                          <p:attrName>style.visibility</p:attrName>
                                        </p:attrNameLst>
                                      </p:cBhvr>
                                      <p:to>
                                        <p:strVal val="visible"/>
                                      </p:to>
                                    </p:set>
                                    <p:anim calcmode="lin" valueType="num">
                                      <p:cBhvr>
                                        <p:cTn id="22" dur="1000" fill="hold"/>
                                        <p:tgtEl>
                                          <p:spTgt spid="45110"/>
                                        </p:tgtEl>
                                        <p:attrNameLst>
                                          <p:attrName>ppt_x</p:attrName>
                                        </p:attrNameLst>
                                      </p:cBhvr>
                                      <p:tavLst>
                                        <p:tav tm="0">
                                          <p:val>
                                            <p:strVal val="#ppt_x-.2"/>
                                          </p:val>
                                        </p:tav>
                                        <p:tav tm="100000">
                                          <p:val>
                                            <p:strVal val="#ppt_x"/>
                                          </p:val>
                                        </p:tav>
                                      </p:tavLst>
                                    </p:anim>
                                    <p:anim calcmode="lin" valueType="num">
                                      <p:cBhvr>
                                        <p:cTn id="23" dur="1000" fill="hold"/>
                                        <p:tgtEl>
                                          <p:spTgt spid="45110"/>
                                        </p:tgtEl>
                                        <p:attrNameLst>
                                          <p:attrName>ppt_y</p:attrName>
                                        </p:attrNameLst>
                                      </p:cBhvr>
                                      <p:tavLst>
                                        <p:tav tm="0">
                                          <p:val>
                                            <p:strVal val="#ppt_y"/>
                                          </p:val>
                                        </p:tav>
                                        <p:tav tm="100000">
                                          <p:val>
                                            <p:strVal val="#ppt_y"/>
                                          </p:val>
                                        </p:tav>
                                      </p:tavLst>
                                    </p:anim>
                                    <p:animEffect transition="in" filter="wipe(right)" prLst="gradientSize: 0.1">
                                      <p:cBhvr>
                                        <p:cTn id="24" dur="1000"/>
                                        <p:tgtEl>
                                          <p:spTgt spid="45110"/>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45113"/>
                                        </p:tgtEl>
                                        <p:attrNameLst>
                                          <p:attrName>style.visibility</p:attrName>
                                        </p:attrNameLst>
                                      </p:cBhvr>
                                      <p:to>
                                        <p:strVal val="visible"/>
                                      </p:to>
                                    </p:set>
                                    <p:anim calcmode="lin" valueType="num">
                                      <p:cBhvr>
                                        <p:cTn id="27" dur="1000" fill="hold"/>
                                        <p:tgtEl>
                                          <p:spTgt spid="45113"/>
                                        </p:tgtEl>
                                        <p:attrNameLst>
                                          <p:attrName>ppt_x</p:attrName>
                                        </p:attrNameLst>
                                      </p:cBhvr>
                                      <p:tavLst>
                                        <p:tav tm="0">
                                          <p:val>
                                            <p:strVal val="#ppt_x-.2"/>
                                          </p:val>
                                        </p:tav>
                                        <p:tav tm="100000">
                                          <p:val>
                                            <p:strVal val="#ppt_x"/>
                                          </p:val>
                                        </p:tav>
                                      </p:tavLst>
                                    </p:anim>
                                    <p:anim calcmode="lin" valueType="num">
                                      <p:cBhvr>
                                        <p:cTn id="28" dur="1000" fill="hold"/>
                                        <p:tgtEl>
                                          <p:spTgt spid="45113"/>
                                        </p:tgtEl>
                                        <p:attrNameLst>
                                          <p:attrName>ppt_y</p:attrName>
                                        </p:attrNameLst>
                                      </p:cBhvr>
                                      <p:tavLst>
                                        <p:tav tm="0">
                                          <p:val>
                                            <p:strVal val="#ppt_y"/>
                                          </p:val>
                                        </p:tav>
                                        <p:tav tm="100000">
                                          <p:val>
                                            <p:strVal val="#ppt_y"/>
                                          </p:val>
                                        </p:tav>
                                      </p:tavLst>
                                    </p:anim>
                                    <p:animEffect transition="in" filter="wipe(right)" prLst="gradientSize: 0.1">
                                      <p:cBhvr>
                                        <p:cTn id="29" dur="1000"/>
                                        <p:tgtEl>
                                          <p:spTgt spid="45113"/>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45109"/>
                                        </p:tgtEl>
                                        <p:attrNameLst>
                                          <p:attrName>style.visibility</p:attrName>
                                        </p:attrNameLst>
                                      </p:cBhvr>
                                      <p:to>
                                        <p:strVal val="visible"/>
                                      </p:to>
                                    </p:set>
                                    <p:anim calcmode="lin" valueType="num">
                                      <p:cBhvr>
                                        <p:cTn id="32" dur="1000" fill="hold"/>
                                        <p:tgtEl>
                                          <p:spTgt spid="45109"/>
                                        </p:tgtEl>
                                        <p:attrNameLst>
                                          <p:attrName>ppt_x</p:attrName>
                                        </p:attrNameLst>
                                      </p:cBhvr>
                                      <p:tavLst>
                                        <p:tav tm="0">
                                          <p:val>
                                            <p:strVal val="#ppt_x-.2"/>
                                          </p:val>
                                        </p:tav>
                                        <p:tav tm="100000">
                                          <p:val>
                                            <p:strVal val="#ppt_x"/>
                                          </p:val>
                                        </p:tav>
                                      </p:tavLst>
                                    </p:anim>
                                    <p:anim calcmode="lin" valueType="num">
                                      <p:cBhvr>
                                        <p:cTn id="33" dur="1000" fill="hold"/>
                                        <p:tgtEl>
                                          <p:spTgt spid="45109"/>
                                        </p:tgtEl>
                                        <p:attrNameLst>
                                          <p:attrName>ppt_y</p:attrName>
                                        </p:attrNameLst>
                                      </p:cBhvr>
                                      <p:tavLst>
                                        <p:tav tm="0">
                                          <p:val>
                                            <p:strVal val="#ppt_y"/>
                                          </p:val>
                                        </p:tav>
                                        <p:tav tm="100000">
                                          <p:val>
                                            <p:strVal val="#ppt_y"/>
                                          </p:val>
                                        </p:tav>
                                      </p:tavLst>
                                    </p:anim>
                                    <p:animEffect transition="in" filter="wipe(right)" prLst="gradientSize: 0.1">
                                      <p:cBhvr>
                                        <p:cTn id="34" dur="1000"/>
                                        <p:tgtEl>
                                          <p:spTgt spid="4510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9" presetClass="entr" presetSubtype="0" fill="hold" grpId="0" nodeType="clickEffect">
                                  <p:stCondLst>
                                    <p:cond delay="0"/>
                                  </p:stCondLst>
                                  <p:childTnLst>
                                    <p:set>
                                      <p:cBhvr>
                                        <p:cTn id="38" dur="1" fill="hold">
                                          <p:stCondLst>
                                            <p:cond delay="0"/>
                                          </p:stCondLst>
                                        </p:cTn>
                                        <p:tgtEl>
                                          <p:spTgt spid="45104"/>
                                        </p:tgtEl>
                                        <p:attrNameLst>
                                          <p:attrName>style.visibility</p:attrName>
                                        </p:attrNameLst>
                                      </p:cBhvr>
                                      <p:to>
                                        <p:strVal val="visible"/>
                                      </p:to>
                                    </p:set>
                                    <p:anim calcmode="lin" valueType="num">
                                      <p:cBhvr>
                                        <p:cTn id="39" dur="1000" fill="hold"/>
                                        <p:tgtEl>
                                          <p:spTgt spid="45104"/>
                                        </p:tgtEl>
                                        <p:attrNameLst>
                                          <p:attrName>ppt_x</p:attrName>
                                        </p:attrNameLst>
                                      </p:cBhvr>
                                      <p:tavLst>
                                        <p:tav tm="0">
                                          <p:val>
                                            <p:strVal val="#ppt_x-.2"/>
                                          </p:val>
                                        </p:tav>
                                        <p:tav tm="100000">
                                          <p:val>
                                            <p:strVal val="#ppt_x"/>
                                          </p:val>
                                        </p:tav>
                                      </p:tavLst>
                                    </p:anim>
                                    <p:anim calcmode="lin" valueType="num">
                                      <p:cBhvr>
                                        <p:cTn id="40" dur="1000" fill="hold"/>
                                        <p:tgtEl>
                                          <p:spTgt spid="45104"/>
                                        </p:tgtEl>
                                        <p:attrNameLst>
                                          <p:attrName>ppt_y</p:attrName>
                                        </p:attrNameLst>
                                      </p:cBhvr>
                                      <p:tavLst>
                                        <p:tav tm="0">
                                          <p:val>
                                            <p:strVal val="#ppt_y"/>
                                          </p:val>
                                        </p:tav>
                                        <p:tav tm="100000">
                                          <p:val>
                                            <p:strVal val="#ppt_y"/>
                                          </p:val>
                                        </p:tav>
                                      </p:tavLst>
                                    </p:anim>
                                    <p:animEffect transition="in" filter="wipe(right)" prLst="gradientSize: 0.1">
                                      <p:cBhvr>
                                        <p:cTn id="41" dur="1000"/>
                                        <p:tgtEl>
                                          <p:spTgt spid="4510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45105"/>
                                        </p:tgtEl>
                                        <p:attrNameLst>
                                          <p:attrName>style.visibility</p:attrName>
                                        </p:attrNameLst>
                                      </p:cBhvr>
                                      <p:to>
                                        <p:strVal val="visible"/>
                                      </p:to>
                                    </p:set>
                                    <p:anim calcmode="lin" valueType="num">
                                      <p:cBhvr>
                                        <p:cTn id="46" dur="1000" fill="hold"/>
                                        <p:tgtEl>
                                          <p:spTgt spid="45105"/>
                                        </p:tgtEl>
                                        <p:attrNameLst>
                                          <p:attrName>ppt_x</p:attrName>
                                        </p:attrNameLst>
                                      </p:cBhvr>
                                      <p:tavLst>
                                        <p:tav tm="0">
                                          <p:val>
                                            <p:strVal val="#ppt_x-.2"/>
                                          </p:val>
                                        </p:tav>
                                        <p:tav tm="100000">
                                          <p:val>
                                            <p:strVal val="#ppt_x"/>
                                          </p:val>
                                        </p:tav>
                                      </p:tavLst>
                                    </p:anim>
                                    <p:anim calcmode="lin" valueType="num">
                                      <p:cBhvr>
                                        <p:cTn id="47" dur="1000" fill="hold"/>
                                        <p:tgtEl>
                                          <p:spTgt spid="45105"/>
                                        </p:tgtEl>
                                        <p:attrNameLst>
                                          <p:attrName>ppt_y</p:attrName>
                                        </p:attrNameLst>
                                      </p:cBhvr>
                                      <p:tavLst>
                                        <p:tav tm="0">
                                          <p:val>
                                            <p:strVal val="#ppt_y"/>
                                          </p:val>
                                        </p:tav>
                                        <p:tav tm="100000">
                                          <p:val>
                                            <p:strVal val="#ppt_y"/>
                                          </p:val>
                                        </p:tav>
                                      </p:tavLst>
                                    </p:anim>
                                    <p:animEffect transition="in" filter="wipe(right)" prLst="gradientSize: 0.1">
                                      <p:cBhvr>
                                        <p:cTn id="48" dur="1000"/>
                                        <p:tgtEl>
                                          <p:spTgt spid="45105"/>
                                        </p:tgtEl>
                                      </p:cBhvr>
                                    </p:animEffect>
                                  </p:childTnLst>
                                </p:cTn>
                              </p:par>
                            </p:childTnLst>
                          </p:cTn>
                        </p:par>
                        <p:par>
                          <p:cTn id="49" fill="hold" nodeType="afterGroup">
                            <p:stCondLst>
                              <p:cond delay="1000"/>
                            </p:stCondLst>
                            <p:childTnLst>
                              <p:par>
                                <p:cTn id="50" presetID="1" presetClass="mediacall" presetSubtype="0" fill="hold" nodeType="afterEffect">
                                  <p:stCondLst>
                                    <p:cond delay="3000"/>
                                  </p:stCondLst>
                                  <p:childTnLst>
                                    <p:cmd type="call" cmd="playFrom(0.0)">
                                      <p:cBhvr>
                                        <p:cTn id="51" dur="1" fill="hold"/>
                                        <p:tgtEl>
                                          <p:spTgt spid="451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52" fill="hold" display="0">
                  <p:stCondLst>
                    <p:cond delay="indefinite"/>
                  </p:stCondLst>
                  <p:endCondLst>
                    <p:cond evt="onPrev" delay="0">
                      <p:tgtEl>
                        <p:sldTgt/>
                      </p:tgtEl>
                    </p:cond>
                    <p:cond evt="onStopAudio" delay="0">
                      <p:tgtEl>
                        <p:sldTgt/>
                      </p:tgtEl>
                    </p:cond>
                  </p:endCondLst>
                </p:cTn>
                <p:tgtEl>
                  <p:spTgt spid="45126"/>
                </p:tgtEl>
              </p:cMediaNode>
            </p:audio>
          </p:childTnLst>
        </p:cTn>
      </p:par>
    </p:tnLst>
    <p:bldLst>
      <p:bldP spid="45085" grpId="0" animBg="1"/>
      <p:bldP spid="45104" grpId="0"/>
      <p:bldP spid="45105" grpId="0"/>
      <p:bldP spid="45109" grpId="0" animBg="1"/>
      <p:bldP spid="45110" grpId="0"/>
      <p:bldP spid="45112" grpId="0" animBg="1"/>
      <p:bldP spid="451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 y="762000"/>
          <a:ext cx="8839200" cy="5907024"/>
        </p:xfrm>
        <a:graphic>
          <a:graphicData uri="http://schemas.openxmlformats.org/drawingml/2006/table">
            <a:tbl>
              <a:tblPr/>
              <a:tblGrid>
                <a:gridCol w="990600"/>
                <a:gridCol w="3870960"/>
                <a:gridCol w="3977640"/>
              </a:tblGrid>
              <a:tr h="189412">
                <a:tc>
                  <a:txBody>
                    <a:bodyPr/>
                    <a:lstStyle/>
                    <a:p>
                      <a:pPr marL="0" marR="0" algn="ctr">
                        <a:lnSpc>
                          <a:spcPct val="115000"/>
                        </a:lnSpc>
                        <a:spcBef>
                          <a:spcPts val="0"/>
                        </a:spcBef>
                        <a:spcAft>
                          <a:spcPts val="0"/>
                        </a:spcAft>
                      </a:pPr>
                      <a:endParaRPr lang="en-US" sz="2400" b="1"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nl-NL" sz="2400" b="1" dirty="0" smtClean="0">
                          <a:latin typeface="Times New Roman"/>
                          <a:ea typeface="Times New Roman"/>
                          <a:cs typeface="Times New Roman"/>
                        </a:rPr>
                        <a:t>Giữ chữ tín</a:t>
                      </a:r>
                      <a:endParaRPr lang="en-US" sz="2400" b="1"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nl-NL" sz="2400" b="1" dirty="0">
                          <a:latin typeface="Times New Roman"/>
                          <a:ea typeface="Times New Roman"/>
                          <a:cs typeface="Times New Roman"/>
                        </a:rPr>
                        <a:t>Không giữ chữ tín</a:t>
                      </a:r>
                      <a:endParaRPr lang="en-US" sz="2400" b="1"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8235">
                <a:tc>
                  <a:txBody>
                    <a:bodyPr/>
                    <a:lstStyle/>
                    <a:p>
                      <a:pPr marL="0" marR="0">
                        <a:lnSpc>
                          <a:spcPct val="115000"/>
                        </a:lnSpc>
                        <a:spcBef>
                          <a:spcPts val="0"/>
                        </a:spcBef>
                        <a:spcAft>
                          <a:spcPts val="0"/>
                        </a:spcAft>
                      </a:pPr>
                      <a:r>
                        <a:rPr lang="nl-NL" sz="2400" b="1" dirty="0">
                          <a:solidFill>
                            <a:schemeClr val="tx1"/>
                          </a:solidFill>
                          <a:latin typeface="Times New Roman"/>
                          <a:ea typeface="Times New Roman"/>
                          <a:cs typeface="Times New Roman"/>
                        </a:rPr>
                        <a:t>Gia đình</a:t>
                      </a:r>
                      <a:endParaRPr lang="en-US" sz="2400" b="1" dirty="0">
                        <a:solidFill>
                          <a:schemeClr val="tx1"/>
                        </a:solidFill>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2400" dirty="0" smtClean="0"/>
                    </a:p>
                    <a:p>
                      <a:endParaRPr lang="en-US" sz="2400" dirty="0" smtClean="0"/>
                    </a:p>
                    <a:p>
                      <a:endParaRPr lang="en-US" sz="2400" dirty="0" smtClean="0"/>
                    </a:p>
                    <a:p>
                      <a:endParaRPr lang="en-US" sz="2400" dirty="0" smtClean="0"/>
                    </a:p>
                    <a:p>
                      <a:endParaRPr lang="en-US" sz="2400" dirty="0"/>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2400" dirty="0"/>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7645">
                <a:tc>
                  <a:txBody>
                    <a:bodyPr/>
                    <a:lstStyle/>
                    <a:p>
                      <a:pPr marL="0" marR="0">
                        <a:lnSpc>
                          <a:spcPct val="115000"/>
                        </a:lnSpc>
                        <a:spcBef>
                          <a:spcPts val="0"/>
                        </a:spcBef>
                        <a:spcAft>
                          <a:spcPts val="0"/>
                        </a:spcAft>
                      </a:pPr>
                      <a:r>
                        <a:rPr lang="nl-NL" sz="2400" b="1" dirty="0">
                          <a:solidFill>
                            <a:schemeClr val="tx1"/>
                          </a:solidFill>
                          <a:latin typeface="Times New Roman"/>
                          <a:ea typeface="Times New Roman"/>
                          <a:cs typeface="Times New Roman"/>
                        </a:rPr>
                        <a:t>Nhà trường</a:t>
                      </a:r>
                      <a:endParaRPr lang="en-US" sz="2400" b="1" dirty="0">
                        <a:solidFill>
                          <a:schemeClr val="tx1"/>
                        </a:solidFill>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2400" dirty="0" smtClean="0"/>
                    </a:p>
                    <a:p>
                      <a:endParaRPr lang="en-US" sz="2400" dirty="0" smtClean="0"/>
                    </a:p>
                    <a:p>
                      <a:endParaRPr lang="en-US" sz="2400" dirty="0" smtClean="0"/>
                    </a:p>
                    <a:p>
                      <a:endParaRPr lang="en-US" sz="2400" dirty="0" smtClean="0"/>
                    </a:p>
                    <a:p>
                      <a:endParaRPr lang="en-US" sz="2400" dirty="0" smtClean="0"/>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2400" dirty="0"/>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4508">
                <a:tc>
                  <a:txBody>
                    <a:bodyPr/>
                    <a:lstStyle/>
                    <a:p>
                      <a:pPr marL="0" marR="0">
                        <a:lnSpc>
                          <a:spcPct val="115000"/>
                        </a:lnSpc>
                        <a:spcBef>
                          <a:spcPts val="0"/>
                        </a:spcBef>
                        <a:spcAft>
                          <a:spcPts val="0"/>
                        </a:spcAft>
                      </a:pPr>
                      <a:r>
                        <a:rPr lang="nl-NL" sz="2400" b="1" dirty="0">
                          <a:solidFill>
                            <a:schemeClr val="tx1"/>
                          </a:solidFill>
                          <a:latin typeface="Times New Roman"/>
                          <a:ea typeface="Times New Roman"/>
                          <a:cs typeface="Times New Roman"/>
                        </a:rPr>
                        <a:t>Xã hội</a:t>
                      </a:r>
                      <a:endParaRPr lang="en-US" sz="2400" b="1" dirty="0">
                        <a:solidFill>
                          <a:schemeClr val="tx1"/>
                        </a:solidFill>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2400" dirty="0" smtClean="0"/>
                    </a:p>
                    <a:p>
                      <a:endParaRPr lang="en-US" sz="2400" dirty="0" smtClean="0"/>
                    </a:p>
                    <a:p>
                      <a:endParaRPr lang="en-US" sz="2400" dirty="0" smtClean="0"/>
                    </a:p>
                    <a:p>
                      <a:endParaRPr lang="en-US" sz="2400" dirty="0" smtClean="0"/>
                    </a:p>
                    <a:p>
                      <a:endParaRPr lang="en-US" sz="2400" dirty="0"/>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2400" dirty="0"/>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2"/>
          <p:cNvSpPr/>
          <p:nvPr/>
        </p:nvSpPr>
        <p:spPr>
          <a:xfrm>
            <a:off x="1371600" y="0"/>
            <a:ext cx="3127779" cy="830997"/>
          </a:xfrm>
          <a:prstGeom prst="rect">
            <a:avLst/>
          </a:prstGeom>
        </p:spPr>
        <p:txBody>
          <a:bodyPr wrap="none">
            <a:spAutoFit/>
          </a:bodyPr>
          <a:lstStyle/>
          <a:p>
            <a:pPr lvl="0" eaLnBrk="0" fontAlgn="base" hangingPunct="0">
              <a:spcBef>
                <a:spcPct val="0"/>
              </a:spcBef>
              <a:spcAft>
                <a:spcPct val="0"/>
              </a:spcAft>
            </a:pPr>
            <a:r>
              <a:rPr lang="nl-NL" sz="4800" b="1" dirty="0" smtClean="0">
                <a:solidFill>
                  <a:srgbClr val="FF0000"/>
                </a:solidFill>
                <a:latin typeface="Times New Roman" pitchFamily="18" charset="0"/>
                <a:cs typeface="Times New Roman" pitchFamily="18" charset="0"/>
              </a:rPr>
              <a:t>2.Biểu hiện</a:t>
            </a:r>
            <a:endParaRPr lang="nl-NL" sz="4800" b="1"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 y="762000"/>
          <a:ext cx="8839200" cy="5888736"/>
        </p:xfrm>
        <a:graphic>
          <a:graphicData uri="http://schemas.openxmlformats.org/drawingml/2006/table">
            <a:tbl>
              <a:tblPr/>
              <a:tblGrid>
                <a:gridCol w="990600"/>
                <a:gridCol w="3870960"/>
                <a:gridCol w="3977640"/>
              </a:tblGrid>
              <a:tr h="189412">
                <a:tc>
                  <a:txBody>
                    <a:bodyPr/>
                    <a:lstStyle/>
                    <a:p>
                      <a:pPr marL="0" marR="0" algn="ctr">
                        <a:lnSpc>
                          <a:spcPct val="115000"/>
                        </a:lnSpc>
                        <a:spcBef>
                          <a:spcPts val="0"/>
                        </a:spcBef>
                        <a:spcAft>
                          <a:spcPts val="0"/>
                        </a:spcAft>
                      </a:pPr>
                      <a:endParaRPr lang="en-US" sz="2400" b="1"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nl-NL" sz="2400" b="1" dirty="0" smtClean="0">
                          <a:latin typeface="Times New Roman"/>
                          <a:ea typeface="Times New Roman"/>
                          <a:cs typeface="Times New Roman"/>
                        </a:rPr>
                        <a:t>Giữ chữ tín</a:t>
                      </a:r>
                      <a:endParaRPr lang="en-US" sz="2400" b="1"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nl-NL" sz="2400" b="1" dirty="0">
                          <a:latin typeface="Times New Roman"/>
                          <a:ea typeface="Times New Roman"/>
                          <a:cs typeface="Times New Roman"/>
                        </a:rPr>
                        <a:t>Không giữ chữ tín</a:t>
                      </a:r>
                      <a:endParaRPr lang="en-US" sz="2400" b="1"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8235">
                <a:tc>
                  <a:txBody>
                    <a:bodyPr/>
                    <a:lstStyle/>
                    <a:p>
                      <a:pPr marL="0" marR="0">
                        <a:lnSpc>
                          <a:spcPct val="115000"/>
                        </a:lnSpc>
                        <a:spcBef>
                          <a:spcPts val="0"/>
                        </a:spcBef>
                        <a:spcAft>
                          <a:spcPts val="0"/>
                        </a:spcAft>
                      </a:pPr>
                      <a:r>
                        <a:rPr lang="nl-NL" sz="2400" b="1" dirty="0">
                          <a:solidFill>
                            <a:schemeClr val="tx1"/>
                          </a:solidFill>
                          <a:latin typeface="Times New Roman"/>
                          <a:ea typeface="Times New Roman"/>
                          <a:cs typeface="Times New Roman"/>
                        </a:rPr>
                        <a:t>Gia đình</a:t>
                      </a:r>
                      <a:endParaRPr lang="en-US" sz="2400" b="1" dirty="0">
                        <a:solidFill>
                          <a:schemeClr val="tx1"/>
                        </a:solidFill>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nl-NL" sz="2400" dirty="0" smtClean="0">
                          <a:latin typeface="Times New Roman"/>
                          <a:ea typeface="Times New Roman"/>
                          <a:cs typeface="Times New Roman"/>
                        </a:rPr>
                        <a:t>-Chăm học chăm làm.</a:t>
                      </a:r>
                      <a:endParaRPr lang="en-US" sz="2400" dirty="0" smtClean="0">
                        <a:latin typeface=".VnTime"/>
                        <a:ea typeface="Times New Roman"/>
                        <a:cs typeface="Times New Roman"/>
                      </a:endParaRPr>
                    </a:p>
                    <a:p>
                      <a:pPr marL="0" marR="0">
                        <a:lnSpc>
                          <a:spcPct val="115000"/>
                        </a:lnSpc>
                        <a:spcBef>
                          <a:spcPts val="0"/>
                        </a:spcBef>
                        <a:spcAft>
                          <a:spcPts val="0"/>
                        </a:spcAft>
                      </a:pPr>
                      <a:r>
                        <a:rPr lang="nl-NL" sz="2400" dirty="0" smtClean="0">
                          <a:latin typeface="Times New Roman"/>
                          <a:ea typeface="Times New Roman"/>
                          <a:cs typeface="Times New Roman"/>
                        </a:rPr>
                        <a:t>-Đi học về đúng giờ.</a:t>
                      </a:r>
                      <a:endParaRPr lang="en-US" sz="2400" dirty="0" smtClean="0">
                        <a:latin typeface=".VnTime"/>
                        <a:ea typeface="Times New Roman"/>
                        <a:cs typeface="Times New Roman"/>
                      </a:endParaRPr>
                    </a:p>
                    <a:p>
                      <a:pPr marL="0" marR="0">
                        <a:lnSpc>
                          <a:spcPct val="115000"/>
                        </a:lnSpc>
                        <a:spcBef>
                          <a:spcPts val="0"/>
                        </a:spcBef>
                        <a:spcAft>
                          <a:spcPts val="0"/>
                        </a:spcAft>
                      </a:pPr>
                      <a:r>
                        <a:rPr lang="nl-NL" sz="2400" dirty="0" smtClean="0">
                          <a:latin typeface="Times New Roman"/>
                          <a:ea typeface="Times New Roman"/>
                          <a:cs typeface="Times New Roman"/>
                        </a:rPr>
                        <a:t>- Không giấu điểm kém với bố mẹ.</a:t>
                      </a:r>
                      <a:endParaRPr lang="en-US" sz="2400"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nl-NL" sz="2400" dirty="0">
                          <a:latin typeface="Times New Roman"/>
                          <a:ea typeface="Times New Roman"/>
                          <a:cs typeface="Times New Roman"/>
                        </a:rPr>
                        <a:t>- Nói đi học nhưng lại đi chơi.</a:t>
                      </a:r>
                      <a:endParaRPr lang="en-US" sz="2400" dirty="0">
                        <a:latin typeface=".VnTime"/>
                        <a:ea typeface="Times New Roman"/>
                        <a:cs typeface="Times New Roman"/>
                      </a:endParaRPr>
                    </a:p>
                    <a:p>
                      <a:pPr marL="0" marR="0">
                        <a:lnSpc>
                          <a:spcPct val="115000"/>
                        </a:lnSpc>
                        <a:spcBef>
                          <a:spcPts val="0"/>
                        </a:spcBef>
                        <a:spcAft>
                          <a:spcPts val="0"/>
                        </a:spcAft>
                      </a:pPr>
                      <a:r>
                        <a:rPr lang="nl-NL" sz="2400" dirty="0">
                          <a:latin typeface="Times New Roman"/>
                          <a:ea typeface="Times New Roman"/>
                          <a:cs typeface="Times New Roman"/>
                        </a:rPr>
                        <a:t>- Giấu điểm kém, khuyết điểm...</a:t>
                      </a:r>
                      <a:endParaRPr lang="en-US" sz="2400"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7645">
                <a:tc>
                  <a:txBody>
                    <a:bodyPr/>
                    <a:lstStyle/>
                    <a:p>
                      <a:pPr marL="0" marR="0">
                        <a:lnSpc>
                          <a:spcPct val="115000"/>
                        </a:lnSpc>
                        <a:spcBef>
                          <a:spcPts val="0"/>
                        </a:spcBef>
                        <a:spcAft>
                          <a:spcPts val="0"/>
                        </a:spcAft>
                      </a:pPr>
                      <a:r>
                        <a:rPr lang="nl-NL" sz="2400" b="1" dirty="0">
                          <a:solidFill>
                            <a:schemeClr val="tx1"/>
                          </a:solidFill>
                          <a:latin typeface="Times New Roman"/>
                          <a:ea typeface="Times New Roman"/>
                          <a:cs typeface="Times New Roman"/>
                        </a:rPr>
                        <a:t>Nhà trường</a:t>
                      </a:r>
                      <a:endParaRPr lang="en-US" sz="2400" b="1" dirty="0">
                        <a:solidFill>
                          <a:schemeClr val="tx1"/>
                        </a:solidFill>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nl-NL" sz="2400" dirty="0" smtClean="0">
                          <a:latin typeface="Times New Roman"/>
                          <a:ea typeface="Times New Roman"/>
                          <a:cs typeface="Times New Roman"/>
                        </a:rPr>
                        <a:t>- Thực hiện đúng nội quy, nộp bài đầy đủ.</a:t>
                      </a:r>
                      <a:endParaRPr lang="en-US" sz="2400" dirty="0" smtClean="0">
                        <a:latin typeface=".VnTime"/>
                        <a:ea typeface="Times New Roman"/>
                        <a:cs typeface="Times New Roman"/>
                      </a:endParaRPr>
                    </a:p>
                    <a:p>
                      <a:pPr marL="0" marR="0">
                        <a:lnSpc>
                          <a:spcPct val="115000"/>
                        </a:lnSpc>
                        <a:spcBef>
                          <a:spcPts val="0"/>
                        </a:spcBef>
                        <a:spcAft>
                          <a:spcPts val="0"/>
                        </a:spcAft>
                      </a:pPr>
                      <a:r>
                        <a:rPr lang="nl-NL" sz="2400" dirty="0" smtClean="0">
                          <a:latin typeface="Times New Roman"/>
                          <a:ea typeface="Times New Roman"/>
                          <a:cs typeface="Times New Roman"/>
                        </a:rPr>
                        <a:t>- Cô giáo chủ nhiệm giao cho làm lớp trưởng.</a:t>
                      </a:r>
                      <a:endParaRPr lang="en-US" sz="2400"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nl-NL" sz="2400" dirty="0">
                          <a:latin typeface="Times New Roman"/>
                          <a:ea typeface="Times New Roman"/>
                          <a:cs typeface="Times New Roman"/>
                        </a:rPr>
                        <a:t>- Không thực hiện nội quy, không nộp bài đầy đủ.</a:t>
                      </a:r>
                      <a:endParaRPr lang="en-US" sz="2400" dirty="0">
                        <a:latin typeface=".VnTime"/>
                        <a:ea typeface="Times New Roman"/>
                        <a:cs typeface="Times New Roman"/>
                      </a:endParaRPr>
                    </a:p>
                    <a:p>
                      <a:pPr marL="0" marR="0">
                        <a:lnSpc>
                          <a:spcPct val="115000"/>
                        </a:lnSpc>
                        <a:spcBef>
                          <a:spcPts val="0"/>
                        </a:spcBef>
                        <a:spcAft>
                          <a:spcPts val="0"/>
                        </a:spcAft>
                      </a:pPr>
                      <a:r>
                        <a:rPr lang="nl-NL" sz="2400" dirty="0">
                          <a:latin typeface="Times New Roman"/>
                          <a:ea typeface="Times New Roman"/>
                          <a:cs typeface="Times New Roman"/>
                        </a:rPr>
                        <a:t>- Trốn tránh trách nhiệm khi cô giáo giao cho</a:t>
                      </a:r>
                      <a:endParaRPr lang="en-US" sz="2400"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4508">
                <a:tc>
                  <a:txBody>
                    <a:bodyPr/>
                    <a:lstStyle/>
                    <a:p>
                      <a:pPr marL="0" marR="0">
                        <a:lnSpc>
                          <a:spcPct val="115000"/>
                        </a:lnSpc>
                        <a:spcBef>
                          <a:spcPts val="0"/>
                        </a:spcBef>
                        <a:spcAft>
                          <a:spcPts val="0"/>
                        </a:spcAft>
                      </a:pPr>
                      <a:r>
                        <a:rPr lang="nl-NL" sz="2400" b="1" dirty="0">
                          <a:solidFill>
                            <a:schemeClr val="tx1"/>
                          </a:solidFill>
                          <a:latin typeface="Times New Roman"/>
                          <a:ea typeface="Times New Roman"/>
                          <a:cs typeface="Times New Roman"/>
                        </a:rPr>
                        <a:t>Xã hội</a:t>
                      </a:r>
                      <a:endParaRPr lang="en-US" sz="2400" b="1" dirty="0">
                        <a:solidFill>
                          <a:schemeClr val="tx1"/>
                        </a:solidFill>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nl-NL" sz="2400" dirty="0" smtClean="0">
                          <a:latin typeface="Times New Roman"/>
                          <a:ea typeface="Times New Roman"/>
                          <a:cs typeface="Times New Roman"/>
                        </a:rPr>
                        <a:t>- Thực hiện đúng kí kết hợp đồng.</a:t>
                      </a:r>
                      <a:endParaRPr lang="en-US" sz="2400" dirty="0" smtClean="0">
                        <a:latin typeface=".VnTime"/>
                        <a:ea typeface="Times New Roman"/>
                        <a:cs typeface="Times New Roman"/>
                      </a:endParaRPr>
                    </a:p>
                    <a:p>
                      <a:pPr marL="0" marR="0">
                        <a:lnSpc>
                          <a:spcPct val="115000"/>
                        </a:lnSpc>
                        <a:spcBef>
                          <a:spcPts val="0"/>
                        </a:spcBef>
                        <a:spcAft>
                          <a:spcPts val="0"/>
                        </a:spcAft>
                      </a:pPr>
                      <a:r>
                        <a:rPr lang="nl-NL" sz="2400" dirty="0" smtClean="0">
                          <a:latin typeface="Times New Roman"/>
                          <a:ea typeface="Times New Roman"/>
                          <a:cs typeface="Times New Roman"/>
                        </a:rPr>
                        <a:t>- Hứa giúp đỡ người già cô đơn.</a:t>
                      </a:r>
                      <a:endParaRPr lang="en-US" sz="2400" dirty="0" smtClean="0">
                        <a:latin typeface=".VnTime"/>
                        <a:ea typeface="Times New Roman"/>
                        <a:cs typeface="Times New Roman"/>
                      </a:endParaRPr>
                    </a:p>
                    <a:p>
                      <a:pPr marL="0" marR="0">
                        <a:lnSpc>
                          <a:spcPct val="115000"/>
                        </a:lnSpc>
                        <a:spcBef>
                          <a:spcPts val="0"/>
                        </a:spcBef>
                        <a:spcAft>
                          <a:spcPts val="0"/>
                        </a:spcAft>
                      </a:pPr>
                      <a:r>
                        <a:rPr lang="nl-NL" sz="2400" dirty="0" smtClean="0">
                          <a:latin typeface="Times New Roman"/>
                          <a:ea typeface="Times New Roman"/>
                          <a:cs typeface="Times New Roman"/>
                        </a:rPr>
                        <a:t>- Hoàng hóa sản xuất tốt.</a:t>
                      </a:r>
                      <a:endParaRPr lang="en-US" sz="2400"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nl-NL" sz="2400" dirty="0">
                          <a:latin typeface="Times New Roman"/>
                          <a:ea typeface="Times New Roman"/>
                          <a:cs typeface="Times New Roman"/>
                        </a:rPr>
                        <a:t>- Sản xuất kém chất lượng.</a:t>
                      </a:r>
                      <a:endParaRPr lang="en-US" sz="2400" dirty="0">
                        <a:latin typeface=".VnTime"/>
                        <a:ea typeface="Times New Roman"/>
                        <a:cs typeface="Times New Roman"/>
                      </a:endParaRPr>
                    </a:p>
                    <a:p>
                      <a:pPr marL="0" marR="0">
                        <a:lnSpc>
                          <a:spcPct val="115000"/>
                        </a:lnSpc>
                        <a:spcBef>
                          <a:spcPts val="0"/>
                        </a:spcBef>
                        <a:spcAft>
                          <a:spcPts val="0"/>
                        </a:spcAft>
                      </a:pPr>
                      <a:r>
                        <a:rPr lang="nl-NL" sz="2400" dirty="0">
                          <a:latin typeface="Times New Roman"/>
                          <a:ea typeface="Times New Roman"/>
                          <a:cs typeface="Times New Roman"/>
                        </a:rPr>
                        <a:t>- Không thực hiện theo hợp đồng.</a:t>
                      </a:r>
                      <a:endParaRPr lang="en-US" sz="2400" dirty="0">
                        <a:latin typeface=".VnTime"/>
                        <a:ea typeface="Times New Roman"/>
                        <a:cs typeface="Times New Roman"/>
                      </a:endParaRPr>
                    </a:p>
                  </a:txBody>
                  <a:tcPr marL="32454" marR="324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2"/>
          <p:cNvSpPr/>
          <p:nvPr/>
        </p:nvSpPr>
        <p:spPr>
          <a:xfrm>
            <a:off x="1371600" y="0"/>
            <a:ext cx="3127779" cy="830997"/>
          </a:xfrm>
          <a:prstGeom prst="rect">
            <a:avLst/>
          </a:prstGeom>
        </p:spPr>
        <p:txBody>
          <a:bodyPr wrap="none">
            <a:spAutoFit/>
          </a:bodyPr>
          <a:lstStyle/>
          <a:p>
            <a:pPr lvl="0" eaLnBrk="0" fontAlgn="base" hangingPunct="0">
              <a:spcBef>
                <a:spcPct val="0"/>
              </a:spcBef>
              <a:spcAft>
                <a:spcPct val="0"/>
              </a:spcAft>
            </a:pPr>
            <a:r>
              <a:rPr lang="nl-NL" sz="4800" b="1" dirty="0" smtClean="0">
                <a:solidFill>
                  <a:srgbClr val="FF0000"/>
                </a:solidFill>
                <a:latin typeface="Times New Roman" pitchFamily="18" charset="0"/>
                <a:cs typeface="Times New Roman" pitchFamily="18" charset="0"/>
              </a:rPr>
              <a:t>2.Biểu hiện</a:t>
            </a:r>
            <a:endParaRPr lang="nl-NL" sz="4800" b="1"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pPr algn="ctr"/>
            <a:r>
              <a:rPr lang="en-US" sz="4000" b="1" dirty="0" err="1" smtClean="0">
                <a:solidFill>
                  <a:srgbClr val="FF0000"/>
                </a:solidFill>
                <a:latin typeface="Times New Roman" pitchFamily="18" charset="0"/>
                <a:cs typeface="Times New Roman" pitchFamily="18" charset="0"/>
              </a:rPr>
              <a:t>Tiết</a:t>
            </a:r>
            <a:r>
              <a:rPr lang="en-US" sz="4000" b="1" dirty="0" smtClean="0">
                <a:solidFill>
                  <a:srgbClr val="FF0000"/>
                </a:solidFill>
                <a:latin typeface="Times New Roman" pitchFamily="18" charset="0"/>
                <a:cs typeface="Times New Roman" pitchFamily="18" charset="0"/>
              </a:rPr>
              <a:t> 4. </a:t>
            </a:r>
            <a:r>
              <a:rPr lang="en-US" sz="4000" b="1" dirty="0" err="1" smtClean="0">
                <a:solidFill>
                  <a:srgbClr val="FF0000"/>
                </a:solidFill>
                <a:latin typeface="Times New Roman" pitchFamily="18" charset="0"/>
                <a:cs typeface="Times New Roman" pitchFamily="18" charset="0"/>
              </a:rPr>
              <a:t>Bài</a:t>
            </a:r>
            <a:r>
              <a:rPr lang="en-US" sz="4000" b="1" dirty="0" smtClean="0">
                <a:solidFill>
                  <a:srgbClr val="FF0000"/>
                </a:solidFill>
                <a:latin typeface="Times New Roman" pitchFamily="18" charset="0"/>
                <a:cs typeface="Times New Roman" pitchFamily="18" charset="0"/>
              </a:rPr>
              <a:t> 4: </a:t>
            </a:r>
            <a:r>
              <a:rPr lang="en-US" sz="4000" b="1" dirty="0" err="1" smtClean="0">
                <a:solidFill>
                  <a:srgbClr val="FF0000"/>
                </a:solidFill>
                <a:latin typeface="Times New Roman" pitchFamily="18" charset="0"/>
                <a:cs typeface="Times New Roman" pitchFamily="18" charset="0"/>
              </a:rPr>
              <a:t>Giữ</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chữ</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tín</a:t>
            </a:r>
            <a:endParaRPr lang="en-US" sz="4000" b="1" dirty="0">
              <a:solidFill>
                <a:srgbClr val="FF0000"/>
              </a:solidFill>
              <a:latin typeface="Times New Roman" pitchFamily="18" charset="0"/>
              <a:cs typeface="Times New Roman" pitchFamily="18" charset="0"/>
            </a:endParaRPr>
          </a:p>
        </p:txBody>
      </p:sp>
      <p:sp>
        <p:nvSpPr>
          <p:cNvPr id="3" name="Rectangle 2"/>
          <p:cNvSpPr/>
          <p:nvPr/>
        </p:nvSpPr>
        <p:spPr>
          <a:xfrm>
            <a:off x="0" y="838200"/>
            <a:ext cx="9144000" cy="5016758"/>
          </a:xfrm>
          <a:prstGeom prst="rect">
            <a:avLst/>
          </a:prstGeom>
        </p:spPr>
        <p:txBody>
          <a:bodyPr wrap="square">
            <a:spAutoFit/>
          </a:bodyPr>
          <a:lstStyle/>
          <a:p>
            <a:pPr lvl="0" fontAlgn="base">
              <a:spcBef>
                <a:spcPct val="0"/>
              </a:spcBef>
              <a:spcAft>
                <a:spcPct val="0"/>
              </a:spcAft>
            </a:pPr>
            <a:r>
              <a:rPr lang="nl-NL" sz="3200" b="1" dirty="0" smtClean="0">
                <a:solidFill>
                  <a:srgbClr val="7030A0"/>
                </a:solidFill>
                <a:latin typeface="Times New Roman" pitchFamily="18" charset="0"/>
                <a:ea typeface="Times New Roman" pitchFamily="18" charset="0"/>
                <a:cs typeface="Times New Roman" pitchFamily="18" charset="0"/>
              </a:rPr>
              <a:t>I. Tìm hiểu phần đặt vấn đề</a:t>
            </a:r>
            <a:endParaRPr kumimoji="0" lang="nl-NL" sz="32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endParaRPr>
          </a:p>
          <a:p>
            <a:pPr lvl="0" fontAlgn="base">
              <a:spcBef>
                <a:spcPct val="0"/>
              </a:spcBef>
              <a:spcAft>
                <a:spcPct val="0"/>
              </a:spcAft>
            </a:pPr>
            <a:r>
              <a:rPr kumimoji="0" lang="nl-NL" sz="32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rPr>
              <a:t>II.Nội dung bài học:</a:t>
            </a:r>
            <a:endParaRPr kumimoji="0" lang="en-US" sz="3200" b="0" i="0" u="none" strike="noStrike" cap="none" normalizeH="0" baseline="0" dirty="0" smtClean="0">
              <a:ln>
                <a:noFill/>
              </a:ln>
              <a:solidFill>
                <a:srgbClr val="7030A0"/>
              </a:solidFill>
              <a:effectLst/>
              <a:latin typeface="Times New Roman" pitchFamily="18" charset="0"/>
              <a:cs typeface="Times New Roman" pitchFamily="18" charset="0"/>
            </a:endParaRPr>
          </a:p>
          <a:p>
            <a:pPr lvl="0" eaLnBrk="0" fontAlgn="base" hangingPunct="0">
              <a:spcBef>
                <a:spcPct val="0"/>
              </a:spcBef>
              <a:spcAft>
                <a:spcPct val="0"/>
              </a:spcAft>
            </a:pPr>
            <a:r>
              <a:rPr kumimoji="0" lang="nl-NL"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1. </a:t>
            </a:r>
            <a:r>
              <a:rPr lang="nl-NL" sz="3200" b="1" dirty="0" smtClean="0">
                <a:solidFill>
                  <a:srgbClr val="0070C0"/>
                </a:solidFill>
                <a:latin typeface="Times New Roman" pitchFamily="18" charset="0"/>
                <a:ea typeface="Times New Roman" pitchFamily="18" charset="0"/>
                <a:cs typeface="Times New Roman" pitchFamily="18" charset="0"/>
              </a:rPr>
              <a:t>Thế nào là giữ chữ tín</a:t>
            </a:r>
            <a:endParaRPr kumimoji="0" lang="en-US" sz="3200" b="0" i="0" u="none" strike="noStrike" cap="none" normalizeH="0" baseline="0" dirty="0" smtClean="0">
              <a:ln>
                <a:noFill/>
              </a:ln>
              <a:solidFill>
                <a:srgbClr val="0070C0"/>
              </a:solidFill>
              <a:effectLst/>
              <a:latin typeface="Times New Roman" pitchFamily="18" charset="0"/>
              <a:cs typeface="Times New Roman" pitchFamily="18" charset="0"/>
            </a:endParaRPr>
          </a:p>
          <a:p>
            <a:pPr lvl="0" eaLnBrk="0" fontAlgn="base" hangingPunct="0">
              <a:spcBef>
                <a:spcPct val="0"/>
              </a:spcBef>
              <a:spcAft>
                <a:spcPct val="0"/>
              </a:spcAft>
              <a:buFontTx/>
              <a:buChar char="-"/>
            </a:pPr>
            <a:r>
              <a:rPr kumimoji="0" lang="nl-NL"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Là coi trọng lòng tin của mọi người đối với mình, biết trọng lời hứa và biết tin tưởng nhau.</a:t>
            </a:r>
          </a:p>
          <a:p>
            <a:pPr lvl="0" eaLnBrk="0" fontAlgn="base" hangingPunct="0">
              <a:spcBef>
                <a:spcPct val="0"/>
              </a:spcBef>
              <a:spcAft>
                <a:spcPct val="0"/>
              </a:spcAft>
            </a:pPr>
            <a:r>
              <a:rPr lang="nl-NL" sz="3200" b="1" dirty="0" smtClean="0">
                <a:solidFill>
                  <a:srgbClr val="0070C0"/>
                </a:solidFill>
                <a:latin typeface="Times New Roman" pitchFamily="18" charset="0"/>
                <a:cs typeface="Times New Roman" pitchFamily="18" charset="0"/>
              </a:rPr>
              <a:t>2. Ý nghĩa</a:t>
            </a:r>
          </a:p>
          <a:p>
            <a:r>
              <a:rPr lang="nl-NL" sz="3200" dirty="0" smtClean="0">
                <a:latin typeface="Times New Roman" pitchFamily="18" charset="0"/>
                <a:cs typeface="Times New Roman" pitchFamily="18" charset="0"/>
              </a:rPr>
              <a:t>- Sẽ nhận được sự tin cậy, tín nhiệm của người khác đối với mình.</a:t>
            </a:r>
            <a:endParaRPr lang="en-US" sz="3200" dirty="0" smtClean="0">
              <a:latin typeface="Times New Roman" pitchFamily="18" charset="0"/>
              <a:cs typeface="Times New Roman" pitchFamily="18" charset="0"/>
            </a:endParaRPr>
          </a:p>
          <a:p>
            <a:pPr>
              <a:buFontTx/>
              <a:buChar char="-"/>
            </a:pPr>
            <a:r>
              <a:rPr lang="nl-NL" sz="3200" dirty="0" smtClean="0">
                <a:latin typeface="Times New Roman" pitchFamily="18" charset="0"/>
                <a:cs typeface="Times New Roman" pitchFamily="18" charset="0"/>
              </a:rPr>
              <a:t>Giúp mọi người đoàn kết dễ dàng hợp tác với nhau.</a:t>
            </a:r>
          </a:p>
          <a:p>
            <a:r>
              <a:rPr lang="nl-NL" sz="3200" b="1" dirty="0" smtClean="0">
                <a:solidFill>
                  <a:srgbClr val="0070C0"/>
                </a:solidFill>
                <a:latin typeface="Times New Roman" pitchFamily="18" charset="0"/>
                <a:cs typeface="Times New Roman" pitchFamily="18" charset="0"/>
              </a:rPr>
              <a:t>3.</a:t>
            </a:r>
            <a:r>
              <a:rPr lang="en-US" sz="3200" b="1" dirty="0" smtClean="0">
                <a:solidFill>
                  <a:srgbClr val="0070C0"/>
                </a:solidFill>
              </a:rPr>
              <a:t> </a:t>
            </a:r>
            <a:r>
              <a:rPr lang="en-US" sz="3200" b="1" dirty="0" err="1" smtClean="0">
                <a:solidFill>
                  <a:srgbClr val="0070C0"/>
                </a:solidFill>
              </a:rPr>
              <a:t>Học</a:t>
            </a:r>
            <a:r>
              <a:rPr lang="en-US" sz="3200" b="1" dirty="0" smtClean="0">
                <a:solidFill>
                  <a:srgbClr val="0070C0"/>
                </a:solidFill>
              </a:rPr>
              <a:t> </a:t>
            </a:r>
            <a:r>
              <a:rPr lang="en-US" sz="3200" b="1" dirty="0" err="1" smtClean="0">
                <a:solidFill>
                  <a:srgbClr val="0070C0"/>
                </a:solidFill>
              </a:rPr>
              <a:t>sinh</a:t>
            </a:r>
            <a:r>
              <a:rPr lang="en-US" sz="3200" b="1" dirty="0" smtClean="0">
                <a:solidFill>
                  <a:srgbClr val="0070C0"/>
                </a:solidFill>
              </a:rPr>
              <a:t> </a:t>
            </a:r>
            <a:r>
              <a:rPr lang="en-US" sz="3200" b="1" dirty="0" err="1" smtClean="0">
                <a:solidFill>
                  <a:srgbClr val="0070C0"/>
                </a:solidFill>
              </a:rPr>
              <a:t>cần</a:t>
            </a:r>
            <a:r>
              <a:rPr lang="en-US" sz="3200" b="1" dirty="0" smtClean="0">
                <a:solidFill>
                  <a:srgbClr val="0070C0"/>
                </a:solidFill>
              </a:rPr>
              <a:t> </a:t>
            </a:r>
            <a:r>
              <a:rPr lang="en-US" sz="3200" b="1" dirty="0" err="1" smtClean="0">
                <a:solidFill>
                  <a:srgbClr val="0070C0"/>
                </a:solidFill>
              </a:rPr>
              <a:t>làm</a:t>
            </a:r>
            <a:r>
              <a:rPr lang="en-US" sz="3200" b="1" dirty="0" smtClean="0">
                <a:solidFill>
                  <a:srgbClr val="0070C0"/>
                </a:solidFill>
              </a:rPr>
              <a:t> </a:t>
            </a:r>
            <a:r>
              <a:rPr lang="en-US" sz="3200" b="1" dirty="0" err="1" smtClean="0">
                <a:solidFill>
                  <a:srgbClr val="0070C0"/>
                </a:solidFill>
              </a:rPr>
              <a:t>gì</a:t>
            </a:r>
            <a:r>
              <a:rPr lang="en-US" sz="3200" b="1" dirty="0" smtClean="0">
                <a:solidFill>
                  <a:srgbClr val="0070C0"/>
                </a:solidFill>
              </a:rPr>
              <a:t> </a:t>
            </a:r>
            <a:r>
              <a:rPr lang="en-US" sz="3200" b="1" dirty="0" err="1" smtClean="0">
                <a:solidFill>
                  <a:srgbClr val="0070C0"/>
                </a:solidFill>
              </a:rPr>
              <a:t>để</a:t>
            </a:r>
            <a:r>
              <a:rPr lang="en-US" sz="3200" b="1" dirty="0" smtClean="0">
                <a:solidFill>
                  <a:srgbClr val="0070C0"/>
                </a:solidFill>
              </a:rPr>
              <a:t> </a:t>
            </a:r>
            <a:r>
              <a:rPr lang="en-US" sz="3200" b="1" dirty="0" err="1" smtClean="0">
                <a:solidFill>
                  <a:srgbClr val="0070C0"/>
                </a:solidFill>
              </a:rPr>
              <a:t>rèn</a:t>
            </a:r>
            <a:r>
              <a:rPr lang="en-US" sz="3200" b="1" dirty="0" smtClean="0">
                <a:solidFill>
                  <a:srgbClr val="0070C0"/>
                </a:solidFill>
              </a:rPr>
              <a:t> </a:t>
            </a:r>
            <a:r>
              <a:rPr lang="en-US" sz="3200" b="1" dirty="0" err="1" smtClean="0">
                <a:solidFill>
                  <a:srgbClr val="0070C0"/>
                </a:solidFill>
              </a:rPr>
              <a:t>luyện</a:t>
            </a:r>
            <a:r>
              <a:rPr lang="en-US" sz="3200" b="1" dirty="0" smtClean="0">
                <a:solidFill>
                  <a:srgbClr val="0070C0"/>
                </a:solidFill>
              </a:rPr>
              <a:t> </a:t>
            </a:r>
            <a:r>
              <a:rPr lang="en-US" sz="3200" b="1" dirty="0" err="1" smtClean="0">
                <a:solidFill>
                  <a:srgbClr val="0070C0"/>
                </a:solidFill>
              </a:rPr>
              <a:t>giữ</a:t>
            </a:r>
            <a:r>
              <a:rPr lang="en-US" sz="3200" b="1" dirty="0" smtClean="0">
                <a:solidFill>
                  <a:srgbClr val="0070C0"/>
                </a:solidFill>
              </a:rPr>
              <a:t> </a:t>
            </a:r>
            <a:r>
              <a:rPr lang="en-US" sz="3200" b="1" dirty="0" err="1" smtClean="0">
                <a:solidFill>
                  <a:srgbClr val="0070C0"/>
                </a:solidFill>
              </a:rPr>
              <a:t>chữ</a:t>
            </a:r>
            <a:r>
              <a:rPr lang="en-US" sz="3200" b="1" dirty="0" smtClean="0">
                <a:solidFill>
                  <a:srgbClr val="0070C0"/>
                </a:solidFill>
              </a:rPr>
              <a:t> </a:t>
            </a:r>
            <a:r>
              <a:rPr lang="en-US" sz="3200" b="1" dirty="0" err="1" smtClean="0">
                <a:solidFill>
                  <a:srgbClr val="0070C0"/>
                </a:solidFill>
              </a:rPr>
              <a:t>tín</a:t>
            </a:r>
            <a:endParaRPr lang="en-US" sz="3200" b="1" dirty="0" smtClean="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5" end="5"/>
                                            </p:txEl>
                                          </p:spTgt>
                                        </p:tgtEl>
                                        <p:attrNameLst>
                                          <p:attrName>style.visibility</p:attrName>
                                        </p:attrNameLst>
                                      </p:cBhvr>
                                      <p:to>
                                        <p:strVal val="visible"/>
                                      </p:to>
                                    </p:set>
                                    <p:anim calcmode="discrete" valueType="clr">
                                      <p:cBhvr override="childStyle">
                                        <p:cTn id="7" dur="80"/>
                                        <p:tgtEl>
                                          <p:spTgt spid="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5" end="5"/>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5" end="5"/>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
                                            <p:txEl>
                                              <p:pRg st="6" end="6"/>
                                            </p:txEl>
                                          </p:spTgt>
                                        </p:tgtEl>
                                        <p:attrNameLst>
                                          <p:attrName>style.visibility</p:attrName>
                                        </p:attrNameLst>
                                      </p:cBhvr>
                                      <p:to>
                                        <p:strVal val="visible"/>
                                      </p:to>
                                    </p:set>
                                    <p:anim calcmode="discrete" valueType="clr">
                                      <p:cBhvr override="childStyle">
                                        <p:cTn id="14" dur="80"/>
                                        <p:tgtEl>
                                          <p:spTgt spid="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6" end="6"/>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6" end="6"/>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3">
                                            <p:txEl>
                                              <p:pRg st="7" end="7"/>
                                            </p:txEl>
                                          </p:spTgt>
                                        </p:tgtEl>
                                        <p:attrNameLst>
                                          <p:attrName>style.visibility</p:attrName>
                                        </p:attrNameLst>
                                      </p:cBhvr>
                                      <p:to>
                                        <p:strVal val="visible"/>
                                      </p:to>
                                    </p:set>
                                    <p:anim calcmode="discrete" valueType="clr">
                                      <p:cBhvr override="childStyle">
                                        <p:cTn id="21" dur="80"/>
                                        <p:tgtEl>
                                          <p:spTgt spid="3">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
                                            <p:txEl>
                                              <p:pRg st="7" end="7"/>
                                            </p:txEl>
                                          </p:spTgt>
                                        </p:tgtEl>
                                        <p:attrNameLst>
                                          <p:attrName>fillcolor</p:attrName>
                                        </p:attrNameLst>
                                      </p:cBhvr>
                                      <p:tavLst>
                                        <p:tav tm="0">
                                          <p:val>
                                            <p:clrVal>
                                              <a:schemeClr val="accent2"/>
                                            </p:clrVal>
                                          </p:val>
                                        </p:tav>
                                        <p:tav tm="50000">
                                          <p:val>
                                            <p:clrVal>
                                              <a:schemeClr val="hlink"/>
                                            </p:clrVal>
                                          </p:val>
                                        </p:tav>
                                      </p:tavLst>
                                    </p:anim>
                                    <p:set>
                                      <p:cBhvr>
                                        <p:cTn id="23" dur="80"/>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0" y="-42863"/>
            <a:ext cx="9144000" cy="830263"/>
          </a:xfrm>
          <a:prstGeom prst="rect">
            <a:avLst/>
          </a:prstGeom>
          <a:solidFill>
            <a:schemeClr val="bg1"/>
          </a:solidFill>
          <a:ln w="9525">
            <a:solidFill>
              <a:schemeClr val="bg1"/>
            </a:solidFill>
            <a:miter lim="800000"/>
            <a:headEnd/>
            <a:tailEnd/>
          </a:ln>
        </p:spPr>
        <p:txBody>
          <a:bodyPr wrap="square" anchor="ctr">
            <a:spAutoFit/>
          </a:bodyPr>
          <a:lstStyle/>
          <a:p>
            <a:r>
              <a:rPr lang="en-US" sz="2400" b="1" dirty="0" err="1">
                <a:solidFill>
                  <a:srgbClr val="0000FF"/>
                </a:solidFill>
                <a:latin typeface="Times New Roman" pitchFamily="18" charset="0"/>
              </a:rPr>
              <a:t>Bài</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tập</a:t>
            </a:r>
            <a:r>
              <a:rPr lang="en-US" sz="2400" b="1" dirty="0">
                <a:solidFill>
                  <a:srgbClr val="0000FF"/>
                </a:solidFill>
                <a:latin typeface="Times New Roman" pitchFamily="18" charset="0"/>
              </a:rPr>
              <a:t> 1 /</a:t>
            </a:r>
            <a:r>
              <a:rPr lang="en-US" sz="2400" b="1" dirty="0" err="1">
                <a:solidFill>
                  <a:srgbClr val="0000FF"/>
                </a:solidFill>
                <a:latin typeface="Times New Roman" pitchFamily="18" charset="0"/>
              </a:rPr>
              <a:t>sgk:Tình</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huống</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nào</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biểu</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hiện</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hành</a:t>
            </a:r>
            <a:r>
              <a:rPr lang="en-US" sz="2400" b="1" dirty="0">
                <a:solidFill>
                  <a:srgbClr val="0000FF"/>
                </a:solidFill>
                <a:latin typeface="Times New Roman" pitchFamily="18" charset="0"/>
              </a:rPr>
              <a:t> vi </a:t>
            </a:r>
            <a:r>
              <a:rPr lang="en-US" sz="2400" b="1" dirty="0" err="1">
                <a:solidFill>
                  <a:srgbClr val="0000FF"/>
                </a:solidFill>
                <a:latin typeface="Times New Roman" pitchFamily="18" charset="0"/>
              </a:rPr>
              <a:t>giữ</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chữ</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tín</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hoặc</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không</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giữ</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chữ</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tín</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Giải</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thích</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tại</a:t>
            </a:r>
            <a:r>
              <a:rPr lang="en-US" sz="2400" b="1" dirty="0">
                <a:solidFill>
                  <a:srgbClr val="0000FF"/>
                </a:solidFill>
                <a:latin typeface="Times New Roman" pitchFamily="18" charset="0"/>
              </a:rPr>
              <a:t> </a:t>
            </a:r>
            <a:r>
              <a:rPr lang="en-US" sz="2400" b="1" dirty="0" err="1">
                <a:solidFill>
                  <a:srgbClr val="0000FF"/>
                </a:solidFill>
                <a:latin typeface="Times New Roman" pitchFamily="18" charset="0"/>
              </a:rPr>
              <a:t>sao</a:t>
            </a:r>
            <a:r>
              <a:rPr lang="en-US" sz="2400" b="1" dirty="0">
                <a:solidFill>
                  <a:srgbClr val="0000FF"/>
                </a:solidFill>
                <a:latin typeface="Times New Roman" pitchFamily="18" charset="0"/>
              </a:rPr>
              <a:t> ?</a:t>
            </a:r>
            <a:endParaRPr lang="en-US" sz="2400" dirty="0">
              <a:solidFill>
                <a:srgbClr val="0000FF"/>
              </a:solidFill>
              <a:latin typeface="Times New Roman" pitchFamily="18" charset="0"/>
            </a:endParaRPr>
          </a:p>
        </p:txBody>
      </p:sp>
      <p:graphicFrame>
        <p:nvGraphicFramePr>
          <p:cNvPr id="3" name="Table 2"/>
          <p:cNvGraphicFramePr>
            <a:graphicFrameLocks noGrp="1"/>
          </p:cNvGraphicFramePr>
          <p:nvPr/>
        </p:nvGraphicFramePr>
        <p:xfrm>
          <a:off x="0" y="914400"/>
          <a:ext cx="9143999" cy="5491480"/>
        </p:xfrm>
        <a:graphic>
          <a:graphicData uri="http://schemas.openxmlformats.org/drawingml/2006/table">
            <a:tbl>
              <a:tblPr firstRow="1" bandRow="1">
                <a:tableStyleId>{21E4AEA4-8DFA-4A89-87EB-49C32662AFE0}</a:tableStyleId>
              </a:tblPr>
              <a:tblGrid>
                <a:gridCol w="7725103"/>
                <a:gridCol w="709448"/>
                <a:gridCol w="709448"/>
              </a:tblGrid>
              <a:tr h="370840">
                <a:tc>
                  <a:txBody>
                    <a:bodyPr/>
                    <a:lstStyle/>
                    <a:p>
                      <a:pPr algn="ctr"/>
                      <a:r>
                        <a:rPr lang="en-US" dirty="0" err="1" smtClean="0"/>
                        <a:t>Hành</a:t>
                      </a:r>
                      <a:r>
                        <a:rPr lang="en-US" baseline="0" dirty="0" smtClean="0"/>
                        <a:t> vi</a:t>
                      </a:r>
                      <a:endParaRPr lang="en-US" dirty="0"/>
                    </a:p>
                  </a:txBody>
                  <a:tcPr/>
                </a:tc>
                <a:tc>
                  <a:txBody>
                    <a:bodyPr/>
                    <a:lstStyle/>
                    <a:p>
                      <a:r>
                        <a:rPr lang="en-US" dirty="0" err="1" smtClean="0"/>
                        <a:t>có</a:t>
                      </a:r>
                      <a:endParaRPr lang="en-US" dirty="0"/>
                    </a:p>
                  </a:txBody>
                  <a:tcPr/>
                </a:tc>
                <a:tc>
                  <a:txBody>
                    <a:bodyPr/>
                    <a:lstStyle/>
                    <a:p>
                      <a:r>
                        <a:rPr lang="en-US" sz="1200" dirty="0" err="1" smtClean="0"/>
                        <a:t>không</a:t>
                      </a:r>
                      <a:endParaRPr lang="en-US" sz="12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a) Minh </a:t>
                      </a:r>
                      <a:r>
                        <a:rPr lang="en-US" sz="2000" dirty="0" err="1" smtClean="0">
                          <a:latin typeface="Times New Roman" pitchFamily="18" charset="0"/>
                          <a:cs typeface="Times New Roman" pitchFamily="18" charset="0"/>
                        </a:rPr>
                        <a:t>hứa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với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bố</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mẹ</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Quang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cô</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giáo</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sẽ</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giúp</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Quang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học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tập</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tiến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bộ</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Vì</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thế</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những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bài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tập</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nào</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Quang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không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làm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được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thì</a:t>
                      </a:r>
                      <a:r>
                        <a:rPr lang="en-US" sz="2000" dirty="0" smtClean="0">
                          <a:latin typeface="Times New Roman" pitchFamily="18" charset="0"/>
                          <a:cs typeface="Times New Roman" pitchFamily="18" charset="0"/>
                        </a:rPr>
                        <a:t> Minh </a:t>
                      </a:r>
                      <a:r>
                        <a:rPr lang="en-US" sz="2000" dirty="0" err="1" smtClean="0">
                          <a:latin typeface="Times New Roman" pitchFamily="18" charset="0"/>
                          <a:cs typeface="Times New Roman" pitchFamily="18" charset="0"/>
                        </a:rPr>
                        <a:t>làm</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hộ</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và</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đưa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cho</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Quang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chép</a:t>
                      </a:r>
                      <a:r>
                        <a:rPr lang="en-US" sz="2000" dirty="0" smtClean="0">
                          <a:latin typeface="Times New Roman" pitchFamily="18" charset="0"/>
                          <a:cs typeface="Times New Roman" pitchFamily="18" charset="0"/>
                        </a:rPr>
                        <a:t>.</a:t>
                      </a:r>
                      <a:endParaRPr lang="en-US" sz="2000" dirty="0"/>
                    </a:p>
                  </a:txBody>
                  <a:tcPr/>
                </a:tc>
                <a:tc>
                  <a:txBody>
                    <a:bodyPr/>
                    <a:lstStyle/>
                    <a:p>
                      <a:endParaRPr lang="en-US" dirty="0"/>
                    </a:p>
                  </a:txBody>
                  <a:tcPr/>
                </a:tc>
                <a:tc>
                  <a:txBody>
                    <a:bodyPr/>
                    <a:lstStyle/>
                    <a:p>
                      <a:endParaRPr lang="en-US"/>
                    </a:p>
                  </a:txBody>
                  <a:tcPr/>
                </a:tc>
              </a:tr>
              <a:tr h="370840">
                <a:tc>
                  <a:txBody>
                    <a:bodyPr/>
                    <a:lstStyle/>
                    <a:p>
                      <a:r>
                        <a:rPr lang="en-US" sz="2000" dirty="0" smtClean="0">
                          <a:latin typeface="Times New Roman" pitchFamily="18" charset="0"/>
                          <a:cs typeface="Times New Roman" pitchFamily="18" charset="0"/>
                        </a:rPr>
                        <a:t>b) </a:t>
                      </a:r>
                      <a:r>
                        <a:rPr lang="en-US" sz="2000" dirty="0" err="1" smtClean="0">
                          <a:latin typeface="Times New Roman" pitchFamily="18" charset="0"/>
                          <a:cs typeface="Times New Roman" pitchFamily="18" charset="0"/>
                        </a:rPr>
                        <a:t>Bố</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Trung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hứa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đến</a:t>
                      </a:r>
                      <a:r>
                        <a:rPr lang="en-US" sz="2000" baseline="0" dirty="0" smtClean="0">
                          <a:latin typeface="Times New Roman" pitchFamily="18" charset="0"/>
                          <a:cs typeface="Times New Roman" pitchFamily="18" charset="0"/>
                        </a:rPr>
                        <a:t> SN </a:t>
                      </a:r>
                      <a:r>
                        <a:rPr lang="en-US" sz="2000" baseline="0" dirty="0" err="1" smtClean="0">
                          <a:latin typeface="Times New Roman" pitchFamily="18" charset="0"/>
                          <a:cs typeface="Times New Roman" pitchFamily="18" charset="0"/>
                        </a:rPr>
                        <a:t>sẽ</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đưa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Trung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chơi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công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viên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nhưng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phải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công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tác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đột</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xuất</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nên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bố</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không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thực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hiện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được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lời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hứa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với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Trung</a:t>
                      </a:r>
                      <a:r>
                        <a:rPr lang="en-US" sz="2000" baseline="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txBody>
                  <a:tcPr/>
                </a:tc>
                <a:tc>
                  <a:txBody>
                    <a:bodyPr/>
                    <a:lstStyle/>
                    <a:p>
                      <a:endParaRPr lang="en-US" dirty="0"/>
                    </a:p>
                  </a:txBody>
                  <a:tcPr/>
                </a:tc>
                <a:tc>
                  <a:txBody>
                    <a:bodyPr/>
                    <a:lstStyle/>
                    <a:p>
                      <a:endParaRPr lang="en-US"/>
                    </a:p>
                  </a:txBody>
                  <a:tcPr/>
                </a:tc>
              </a:tr>
              <a:tr h="370840">
                <a:tc>
                  <a:txBody>
                    <a:bodyPr/>
                    <a:lstStyle/>
                    <a:p>
                      <a:r>
                        <a:rPr lang="en-US" sz="2000" dirty="0" smtClean="0">
                          <a:latin typeface="Times New Roman" pitchFamily="18" charset="0"/>
                          <a:cs typeface="Times New Roman" pitchFamily="18" charset="0"/>
                        </a:rPr>
                        <a:t>c) Nam </a:t>
                      </a:r>
                      <a:r>
                        <a:rPr lang="en-US" sz="2000" dirty="0" err="1" smtClean="0">
                          <a:latin typeface="Times New Roman" pitchFamily="18" charset="0"/>
                          <a:cs typeface="Times New Roman" pitchFamily="18" charset="0"/>
                        </a:rPr>
                        <a:t>cho</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rằng</a:t>
                      </a:r>
                      <a:r>
                        <a:rPr lang="en-US" sz="2000" dirty="0" smtClean="0">
                          <a:latin typeface="Times New Roman" pitchFamily="18" charset="0"/>
                          <a:cs typeface="Times New Roman" pitchFamily="18" charset="0"/>
                        </a:rPr>
                        <a:t>,</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nếu</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có</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khuyết</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điểm</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thì</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phải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thật</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thà</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nhận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lỗi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và</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cứ</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hứa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sữa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chữa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còn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làm</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được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đến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đâu</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lại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là</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chuyện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khác</a:t>
                      </a:r>
                      <a:endParaRPr lang="en-US" sz="2000" dirty="0">
                        <a:latin typeface="Times New Roman" pitchFamily="18" charset="0"/>
                        <a:cs typeface="Times New Roman" pitchFamily="18" charset="0"/>
                      </a:endParaRPr>
                    </a:p>
                  </a:txBody>
                  <a:tcPr/>
                </a:tc>
                <a:tc>
                  <a:txBody>
                    <a:bodyPr/>
                    <a:lstStyle/>
                    <a:p>
                      <a:endParaRPr lang="en-US"/>
                    </a:p>
                  </a:txBody>
                  <a:tcPr/>
                </a:tc>
                <a:tc>
                  <a:txBody>
                    <a:bodyPr/>
                    <a:lstStyle/>
                    <a:p>
                      <a:endParaRPr lang="en-US"/>
                    </a:p>
                  </a:txBody>
                  <a:tcPr/>
                </a:tc>
              </a:tr>
              <a:tr h="370840">
                <a:tc>
                  <a:txBody>
                    <a:bodyPr/>
                    <a:lstStyle/>
                    <a:p>
                      <a:r>
                        <a:rPr lang="en-US" sz="2000" dirty="0" smtClean="0">
                          <a:latin typeface="Times New Roman" pitchFamily="18" charset="0"/>
                          <a:cs typeface="Times New Roman" pitchFamily="18" charset="0"/>
                        </a:rPr>
                        <a:t>d) </a:t>
                      </a:r>
                      <a:r>
                        <a:rPr lang="en-US" sz="2000" dirty="0" err="1" smtClean="0">
                          <a:latin typeface="Times New Roman" pitchFamily="18" charset="0"/>
                          <a:cs typeface="Times New Roman" pitchFamily="18" charset="0"/>
                        </a:rPr>
                        <a:t>Vì</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không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muốn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làm</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mất</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lòng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người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khác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nên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ông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Vĩnh</a:t>
                      </a:r>
                      <a:r>
                        <a:rPr lang="en-US" sz="2000" baseline="0" dirty="0" smtClean="0">
                          <a:latin typeface="Times New Roman" pitchFamily="18" charset="0"/>
                          <a:cs typeface="Times New Roman" pitchFamily="18" charset="0"/>
                        </a:rPr>
                        <a:t> – </a:t>
                      </a:r>
                      <a:r>
                        <a:rPr lang="en-US" sz="2000" baseline="0" dirty="0" err="1" smtClean="0">
                          <a:latin typeface="Times New Roman" pitchFamily="18" charset="0"/>
                          <a:cs typeface="Times New Roman" pitchFamily="18" charset="0"/>
                        </a:rPr>
                        <a:t>Giám</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đốc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thường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nhận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lời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động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viên</a:t>
                      </a:r>
                      <a:r>
                        <a:rPr lang="en-US" sz="2000" baseline="0" dirty="0" smtClean="0">
                          <a:latin typeface="Times New Roman" pitchFamily="18" charset="0"/>
                          <a:cs typeface="Times New Roman" pitchFamily="18" charset="0"/>
                        </a:rPr>
                        <a:t>, an </a:t>
                      </a:r>
                      <a:r>
                        <a:rPr lang="en-US" sz="2000" baseline="0" dirty="0" err="1" smtClean="0">
                          <a:latin typeface="Times New Roman" pitchFamily="18" charset="0"/>
                          <a:cs typeface="Times New Roman" pitchFamily="18" charset="0"/>
                        </a:rPr>
                        <a:t>ủi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và</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hứa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giúp</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đỡ</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khi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họ</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nhờ</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đến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mặc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dù</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ông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biết</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việc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đó</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ông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không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thể</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làm</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được</a:t>
                      </a:r>
                      <a:r>
                        <a:rPr lang="en-US" sz="2000" baseline="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txBody>
                  <a:tcPr/>
                </a:tc>
                <a:tc>
                  <a:txBody>
                    <a:bodyPr/>
                    <a:lstStyle/>
                    <a:p>
                      <a:endParaRPr lang="en-US" dirty="0"/>
                    </a:p>
                  </a:txBody>
                  <a:tcPr/>
                </a:tc>
                <a:tc>
                  <a:txBody>
                    <a:bodyPr/>
                    <a:lstStyle/>
                    <a:p>
                      <a:endParaRPr lang="en-US"/>
                    </a:p>
                  </a:txBody>
                  <a:tcPr/>
                </a:tc>
              </a:tr>
              <a:tr h="370840">
                <a:tc>
                  <a:txBody>
                    <a:bodyPr/>
                    <a:lstStyle/>
                    <a:p>
                      <a:r>
                        <a:rPr lang="en-US" sz="2000" dirty="0" smtClean="0">
                          <a:latin typeface="Times New Roman" pitchFamily="18" charset="0"/>
                          <a:cs typeface="Times New Roman" pitchFamily="18" charset="0"/>
                        </a:rPr>
                        <a:t>đ)</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Lan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mượn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sách</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của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Trang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và</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hứa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hai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hôm</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sau</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sẽ</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trả</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nhưng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vì</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chưa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đọc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xong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nên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Lan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cho</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rằng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cứ</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giữ</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lại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khi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nào</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đọc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xong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thì</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trả</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lại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cho</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Trang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cũng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được</a:t>
                      </a:r>
                      <a:r>
                        <a:rPr lang="en-US" sz="2000" baseline="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txBody>
                  <a:tcPr/>
                </a:tc>
                <a:tc>
                  <a:txBody>
                    <a:bodyPr/>
                    <a:lstStyle/>
                    <a:p>
                      <a:endParaRPr lang="en-US" dirty="0"/>
                    </a:p>
                  </a:txBody>
                  <a:tcPr/>
                </a:tc>
                <a:tc>
                  <a:txBody>
                    <a:bodyPr/>
                    <a:lstStyle/>
                    <a:p>
                      <a:endParaRPr lang="en-US" dirty="0"/>
                    </a:p>
                  </a:txBody>
                  <a:tcPr/>
                </a:tc>
              </a:tr>
              <a:tr h="370840">
                <a:tc>
                  <a:txBody>
                    <a:bodyPr/>
                    <a:lstStyle/>
                    <a:p>
                      <a:r>
                        <a:rPr lang="en-US" sz="2000" dirty="0" smtClean="0">
                          <a:latin typeface="Times New Roman" pitchFamily="18" charset="0"/>
                          <a:cs typeface="Times New Roman" pitchFamily="18" charset="0"/>
                        </a:rPr>
                        <a:t>e) </a:t>
                      </a:r>
                      <a:r>
                        <a:rPr lang="en-US" sz="2000" dirty="0" err="1" smtClean="0">
                          <a:latin typeface="Times New Roman" pitchFamily="18" charset="0"/>
                          <a:cs typeface="Times New Roman" pitchFamily="18" charset="0"/>
                        </a:rPr>
                        <a:t>Phương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bị</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ốm</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Nga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hứa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với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cô</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giáo</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sẽ</a:t>
                      </a:r>
                      <a:r>
                        <a:rPr lang="en-US" sz="2000" baseline="0" dirty="0" smtClean="0">
                          <a:latin typeface="Times New Roman" pitchFamily="18" charset="0"/>
                          <a:cs typeface="Times New Roman" pitchFamily="18" charset="0"/>
                        </a:rPr>
                        <a:t> sang </a:t>
                      </a:r>
                      <a:r>
                        <a:rPr lang="en-US" sz="2000" baseline="0" dirty="0" err="1" smtClean="0">
                          <a:latin typeface="Times New Roman" pitchFamily="18" charset="0"/>
                          <a:cs typeface="Times New Roman" pitchFamily="18" charset="0"/>
                        </a:rPr>
                        <a:t>nhà</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giúp</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Phương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học</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tập</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nhưng</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vì</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mãi</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xem</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bộ</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phim</a:t>
                      </a:r>
                      <a:r>
                        <a:rPr lang="en-US" sz="2000" baseline="0" dirty="0" smtClean="0">
                          <a:latin typeface="Times New Roman" pitchFamily="18" charset="0"/>
                          <a:cs typeface="Times New Roman" pitchFamily="18" charset="0"/>
                        </a:rPr>
                        <a:t> hay </a:t>
                      </a:r>
                      <a:r>
                        <a:rPr lang="en-US" sz="2000" baseline="0" dirty="0" err="1" smtClean="0">
                          <a:latin typeface="Times New Roman" pitchFamily="18" charset="0"/>
                          <a:cs typeface="Times New Roman" pitchFamily="18" charset="0"/>
                        </a:rPr>
                        <a:t>nên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Nga</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quên</a:t>
                      </a:r>
                      <a:r>
                        <a:rPr lang="en-US" sz="2000" baseline="0" dirty="0" smtClean="0">
                          <a:latin typeface="Times New Roman" pitchFamily="18" charset="0"/>
                          <a:cs typeface="Times New Roman" pitchFamily="18" charset="0"/>
                        </a:rPr>
                        <a:t> </a:t>
                      </a:r>
                      <a:r>
                        <a:rPr lang="en-US" sz="2000" baseline="0" dirty="0" err="1" smtClean="0">
                          <a:latin typeface="Times New Roman" pitchFamily="18" charset="0"/>
                          <a:cs typeface="Times New Roman" pitchFamily="18" charset="0"/>
                        </a:rPr>
                        <a:t>mất</a:t>
                      </a:r>
                      <a:r>
                        <a:rPr lang="en-US" sz="2000" baseline="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txBody>
                  <a:tcPr/>
                </a:tc>
                <a:tc>
                  <a:txBody>
                    <a:bodyPr/>
                    <a:lstStyle/>
                    <a:p>
                      <a:endParaRPr lang="en-US" dirty="0"/>
                    </a:p>
                  </a:txBody>
                  <a:tcPr/>
                </a:tc>
                <a:tc>
                  <a:txBody>
                    <a:bodyPr/>
                    <a:lstStyle/>
                    <a:p>
                      <a:endParaRPr lang="en-US" dirty="0"/>
                    </a:p>
                  </a:txBody>
                  <a:tcPr/>
                </a:tc>
              </a:tr>
            </a:tbl>
          </a:graphicData>
        </a:graphic>
      </p:graphicFrame>
      <p:sp>
        <p:nvSpPr>
          <p:cNvPr id="4" name="5-Point Star 3"/>
          <p:cNvSpPr/>
          <p:nvPr/>
        </p:nvSpPr>
        <p:spPr>
          <a:xfrm>
            <a:off x="8610600" y="1524000"/>
            <a:ext cx="304800" cy="4572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5-Point Star 4"/>
          <p:cNvSpPr/>
          <p:nvPr/>
        </p:nvSpPr>
        <p:spPr>
          <a:xfrm>
            <a:off x="8610600" y="5791200"/>
            <a:ext cx="304800" cy="4572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5-Point Star 5"/>
          <p:cNvSpPr/>
          <p:nvPr/>
        </p:nvSpPr>
        <p:spPr>
          <a:xfrm>
            <a:off x="8534400" y="4876800"/>
            <a:ext cx="304800" cy="4572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5-Point Star 6"/>
          <p:cNvSpPr/>
          <p:nvPr/>
        </p:nvSpPr>
        <p:spPr>
          <a:xfrm>
            <a:off x="8610600" y="3962400"/>
            <a:ext cx="304800" cy="4572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5-Point Star 7"/>
          <p:cNvSpPr/>
          <p:nvPr/>
        </p:nvSpPr>
        <p:spPr>
          <a:xfrm>
            <a:off x="8610600" y="3124200"/>
            <a:ext cx="304800" cy="4572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5-Point Star 8"/>
          <p:cNvSpPr/>
          <p:nvPr/>
        </p:nvSpPr>
        <p:spPr>
          <a:xfrm>
            <a:off x="7924800" y="2438400"/>
            <a:ext cx="304800" cy="4572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pPr algn="ctr"/>
            <a:r>
              <a:rPr lang="en-US" sz="4000" b="1" dirty="0" err="1" smtClean="0">
                <a:solidFill>
                  <a:srgbClr val="FF0000"/>
                </a:solidFill>
                <a:latin typeface="Times New Roman" pitchFamily="18" charset="0"/>
                <a:cs typeface="Times New Roman" pitchFamily="18" charset="0"/>
              </a:rPr>
              <a:t>Tiết</a:t>
            </a:r>
            <a:r>
              <a:rPr lang="en-US" sz="4000" b="1" dirty="0" smtClean="0">
                <a:solidFill>
                  <a:srgbClr val="FF0000"/>
                </a:solidFill>
                <a:latin typeface="Times New Roman" pitchFamily="18" charset="0"/>
                <a:cs typeface="Times New Roman" pitchFamily="18" charset="0"/>
              </a:rPr>
              <a:t> 4. </a:t>
            </a:r>
            <a:r>
              <a:rPr lang="en-US" sz="4000" b="1" dirty="0" err="1" smtClean="0">
                <a:solidFill>
                  <a:srgbClr val="FF0000"/>
                </a:solidFill>
                <a:latin typeface="Times New Roman" pitchFamily="18" charset="0"/>
                <a:cs typeface="Times New Roman" pitchFamily="18" charset="0"/>
              </a:rPr>
              <a:t>Bài</a:t>
            </a:r>
            <a:r>
              <a:rPr lang="en-US" sz="4000" b="1" dirty="0" smtClean="0">
                <a:solidFill>
                  <a:srgbClr val="FF0000"/>
                </a:solidFill>
                <a:latin typeface="Times New Roman" pitchFamily="18" charset="0"/>
                <a:cs typeface="Times New Roman" pitchFamily="18" charset="0"/>
              </a:rPr>
              <a:t> 4: </a:t>
            </a:r>
            <a:r>
              <a:rPr lang="en-US" sz="4000" b="1" dirty="0" err="1" smtClean="0">
                <a:solidFill>
                  <a:srgbClr val="FF0000"/>
                </a:solidFill>
                <a:latin typeface="Times New Roman" pitchFamily="18" charset="0"/>
                <a:cs typeface="Times New Roman" pitchFamily="18" charset="0"/>
              </a:rPr>
              <a:t>Giữ</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chữ</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tín</a:t>
            </a:r>
            <a:endParaRPr lang="en-US" sz="4000" b="1" dirty="0">
              <a:solidFill>
                <a:srgbClr val="FF0000"/>
              </a:solidFill>
              <a:latin typeface="Times New Roman" pitchFamily="18" charset="0"/>
              <a:cs typeface="Times New Roman" pitchFamily="18" charset="0"/>
            </a:endParaRPr>
          </a:p>
        </p:txBody>
      </p:sp>
      <p:sp>
        <p:nvSpPr>
          <p:cNvPr id="3" name="Rectangle 2"/>
          <p:cNvSpPr/>
          <p:nvPr/>
        </p:nvSpPr>
        <p:spPr>
          <a:xfrm>
            <a:off x="0" y="838200"/>
            <a:ext cx="9144000" cy="5509200"/>
          </a:xfrm>
          <a:prstGeom prst="rect">
            <a:avLst/>
          </a:prstGeom>
        </p:spPr>
        <p:txBody>
          <a:bodyPr wrap="square">
            <a:spAutoFit/>
          </a:bodyPr>
          <a:lstStyle/>
          <a:p>
            <a:pPr lvl="0" fontAlgn="base">
              <a:spcBef>
                <a:spcPct val="0"/>
              </a:spcBef>
              <a:spcAft>
                <a:spcPct val="0"/>
              </a:spcAft>
            </a:pPr>
            <a:r>
              <a:rPr lang="nl-NL" sz="3200" b="1" dirty="0" smtClean="0">
                <a:solidFill>
                  <a:srgbClr val="7030A0"/>
                </a:solidFill>
                <a:latin typeface="Times New Roman" pitchFamily="18" charset="0"/>
                <a:ea typeface="Times New Roman" pitchFamily="18" charset="0"/>
                <a:cs typeface="Times New Roman" pitchFamily="18" charset="0"/>
              </a:rPr>
              <a:t>I. Tìm hiểu phần đặt vấn đề</a:t>
            </a:r>
            <a:endParaRPr kumimoji="0" lang="nl-NL" sz="32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endParaRPr>
          </a:p>
          <a:p>
            <a:pPr lvl="0" fontAlgn="base">
              <a:spcBef>
                <a:spcPct val="0"/>
              </a:spcBef>
              <a:spcAft>
                <a:spcPct val="0"/>
              </a:spcAft>
            </a:pPr>
            <a:r>
              <a:rPr kumimoji="0" lang="nl-NL" sz="32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rPr>
              <a:t>II.Nội dung bài học:</a:t>
            </a:r>
            <a:endParaRPr kumimoji="0" lang="en-US" sz="3200" b="0" i="0" u="none" strike="noStrike" cap="none" normalizeH="0" baseline="0" dirty="0" smtClean="0">
              <a:ln>
                <a:noFill/>
              </a:ln>
              <a:solidFill>
                <a:srgbClr val="7030A0"/>
              </a:solidFill>
              <a:effectLst/>
              <a:latin typeface="Times New Roman" pitchFamily="18" charset="0"/>
              <a:cs typeface="Times New Roman" pitchFamily="18" charset="0"/>
            </a:endParaRPr>
          </a:p>
          <a:p>
            <a:pPr lvl="0" eaLnBrk="0" fontAlgn="base" hangingPunct="0">
              <a:spcBef>
                <a:spcPct val="0"/>
              </a:spcBef>
              <a:spcAft>
                <a:spcPct val="0"/>
              </a:spcAft>
            </a:pPr>
            <a:r>
              <a:rPr kumimoji="0" lang="nl-NL" sz="32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1. </a:t>
            </a:r>
            <a:r>
              <a:rPr lang="nl-NL" sz="3200" b="1" dirty="0" smtClean="0">
                <a:solidFill>
                  <a:srgbClr val="0070C0"/>
                </a:solidFill>
                <a:latin typeface="Times New Roman" pitchFamily="18" charset="0"/>
                <a:ea typeface="Times New Roman" pitchFamily="18" charset="0"/>
                <a:cs typeface="Times New Roman" pitchFamily="18" charset="0"/>
              </a:rPr>
              <a:t>Thế nào là giữ chữ tín</a:t>
            </a:r>
            <a:endParaRPr kumimoji="0" lang="en-US" sz="3200" b="0" i="0" u="none" strike="noStrike" cap="none" normalizeH="0" baseline="0" dirty="0" smtClean="0">
              <a:ln>
                <a:noFill/>
              </a:ln>
              <a:solidFill>
                <a:srgbClr val="0070C0"/>
              </a:solidFill>
              <a:effectLst/>
              <a:latin typeface="Times New Roman" pitchFamily="18" charset="0"/>
              <a:cs typeface="Times New Roman" pitchFamily="18" charset="0"/>
            </a:endParaRPr>
          </a:p>
          <a:p>
            <a:pPr lvl="0" eaLnBrk="0" fontAlgn="base" hangingPunct="0">
              <a:spcBef>
                <a:spcPct val="0"/>
              </a:spcBef>
              <a:spcAft>
                <a:spcPct val="0"/>
              </a:spcAft>
              <a:buFontTx/>
              <a:buChar char="-"/>
            </a:pPr>
            <a:r>
              <a:rPr kumimoji="0" lang="nl-NL"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Là coi trọng lòng tin của mọi người đối với mình, biết trọng lời hứa và biết tin tưởng nhau.</a:t>
            </a:r>
          </a:p>
          <a:p>
            <a:pPr lvl="0" eaLnBrk="0" fontAlgn="base" hangingPunct="0">
              <a:spcBef>
                <a:spcPct val="0"/>
              </a:spcBef>
              <a:spcAft>
                <a:spcPct val="0"/>
              </a:spcAft>
            </a:pPr>
            <a:r>
              <a:rPr lang="nl-NL" sz="3200" b="1" dirty="0" smtClean="0">
                <a:solidFill>
                  <a:srgbClr val="0070C0"/>
                </a:solidFill>
                <a:latin typeface="Times New Roman" pitchFamily="18" charset="0"/>
                <a:cs typeface="Times New Roman" pitchFamily="18" charset="0"/>
              </a:rPr>
              <a:t>2. Ý nghĩa</a:t>
            </a:r>
          </a:p>
          <a:p>
            <a:r>
              <a:rPr lang="nl-NL" sz="3200" dirty="0" smtClean="0">
                <a:latin typeface="Times New Roman" pitchFamily="18" charset="0"/>
                <a:cs typeface="Times New Roman" pitchFamily="18" charset="0"/>
              </a:rPr>
              <a:t>- Sẽ nhận được sự tin cậy, tín nhiệm của người khác đối với mình.</a:t>
            </a:r>
            <a:endParaRPr lang="en-US" sz="3200" dirty="0" smtClean="0">
              <a:latin typeface="Times New Roman" pitchFamily="18" charset="0"/>
              <a:cs typeface="Times New Roman" pitchFamily="18" charset="0"/>
            </a:endParaRPr>
          </a:p>
          <a:p>
            <a:pPr>
              <a:buFontTx/>
              <a:buChar char="-"/>
            </a:pPr>
            <a:r>
              <a:rPr lang="nl-NL" sz="3200" dirty="0" smtClean="0">
                <a:latin typeface="Times New Roman" pitchFamily="18" charset="0"/>
                <a:cs typeface="Times New Roman" pitchFamily="18" charset="0"/>
              </a:rPr>
              <a:t>Giúp mọi người đoàn kết dễ dàng hợp tác với nhau.</a:t>
            </a:r>
          </a:p>
          <a:p>
            <a:r>
              <a:rPr lang="nl-NL" sz="3200" b="1" dirty="0" smtClean="0">
                <a:solidFill>
                  <a:srgbClr val="0070C0"/>
                </a:solidFill>
                <a:latin typeface="Times New Roman" pitchFamily="18" charset="0"/>
                <a:cs typeface="Times New Roman" pitchFamily="18" charset="0"/>
              </a:rPr>
              <a:t>3. Cách rèn luyện</a:t>
            </a:r>
          </a:p>
          <a:p>
            <a:endParaRPr lang="en-US" sz="3200" b="1" dirty="0" smtClean="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5" end="5"/>
                                            </p:txEl>
                                          </p:spTgt>
                                        </p:tgtEl>
                                        <p:attrNameLst>
                                          <p:attrName>style.visibility</p:attrName>
                                        </p:attrNameLst>
                                      </p:cBhvr>
                                      <p:to>
                                        <p:strVal val="visible"/>
                                      </p:to>
                                    </p:set>
                                    <p:anim calcmode="discrete" valueType="clr">
                                      <p:cBhvr override="childStyle">
                                        <p:cTn id="7" dur="80"/>
                                        <p:tgtEl>
                                          <p:spTgt spid="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5" end="5"/>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5" end="5"/>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
                                            <p:txEl>
                                              <p:pRg st="6" end="6"/>
                                            </p:txEl>
                                          </p:spTgt>
                                        </p:tgtEl>
                                        <p:attrNameLst>
                                          <p:attrName>style.visibility</p:attrName>
                                        </p:attrNameLst>
                                      </p:cBhvr>
                                      <p:to>
                                        <p:strVal val="visible"/>
                                      </p:to>
                                    </p:set>
                                    <p:anim calcmode="discrete" valueType="clr">
                                      <p:cBhvr override="childStyle">
                                        <p:cTn id="14" dur="80"/>
                                        <p:tgtEl>
                                          <p:spTgt spid="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6" end="6"/>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6" end="6"/>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3">
                                            <p:txEl>
                                              <p:pRg st="7" end="7"/>
                                            </p:txEl>
                                          </p:spTgt>
                                        </p:tgtEl>
                                        <p:attrNameLst>
                                          <p:attrName>style.visibility</p:attrName>
                                        </p:attrNameLst>
                                      </p:cBhvr>
                                      <p:to>
                                        <p:strVal val="visible"/>
                                      </p:to>
                                    </p:set>
                                    <p:anim calcmode="discrete" valueType="clr">
                                      <p:cBhvr override="childStyle">
                                        <p:cTn id="21" dur="80"/>
                                        <p:tgtEl>
                                          <p:spTgt spid="3">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
                                            <p:txEl>
                                              <p:pRg st="7" end="7"/>
                                            </p:txEl>
                                          </p:spTgt>
                                        </p:tgtEl>
                                        <p:attrNameLst>
                                          <p:attrName>fillcolor</p:attrName>
                                        </p:attrNameLst>
                                      </p:cBhvr>
                                      <p:tavLst>
                                        <p:tav tm="0">
                                          <p:val>
                                            <p:clrVal>
                                              <a:schemeClr val="accent2"/>
                                            </p:clrVal>
                                          </p:val>
                                        </p:tav>
                                        <p:tav tm="50000">
                                          <p:val>
                                            <p:clrVal>
                                              <a:schemeClr val="hlink"/>
                                            </p:clrVal>
                                          </p:val>
                                        </p:tav>
                                      </p:tavLst>
                                    </p:anim>
                                    <p:set>
                                      <p:cBhvr>
                                        <p:cTn id="23" dur="80"/>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noFill/>
        </p:spPr>
        <p:txBody>
          <a:bodyPr wrap="square" rtlCol="0">
            <a:spAutoFit/>
          </a:bodyPr>
          <a:lstStyle/>
          <a:p>
            <a:pPr algn="ctr"/>
            <a:r>
              <a:rPr lang="en-US" sz="4000" b="1" dirty="0" err="1" smtClean="0">
                <a:solidFill>
                  <a:srgbClr val="FF0000"/>
                </a:solidFill>
                <a:latin typeface="Times New Roman" pitchFamily="18" charset="0"/>
                <a:cs typeface="Times New Roman" pitchFamily="18" charset="0"/>
              </a:rPr>
              <a:t>Tiết</a:t>
            </a:r>
            <a:r>
              <a:rPr lang="en-US" sz="4000" b="1" dirty="0" smtClean="0">
                <a:solidFill>
                  <a:srgbClr val="FF0000"/>
                </a:solidFill>
                <a:latin typeface="Times New Roman" pitchFamily="18" charset="0"/>
                <a:cs typeface="Times New Roman" pitchFamily="18" charset="0"/>
              </a:rPr>
              <a:t> 4. </a:t>
            </a:r>
            <a:r>
              <a:rPr lang="en-US" sz="4000" b="1" dirty="0" err="1" smtClean="0">
                <a:solidFill>
                  <a:srgbClr val="FF0000"/>
                </a:solidFill>
                <a:latin typeface="Times New Roman" pitchFamily="18" charset="0"/>
                <a:cs typeface="Times New Roman" pitchFamily="18" charset="0"/>
              </a:rPr>
              <a:t>Bài</a:t>
            </a:r>
            <a:r>
              <a:rPr lang="en-US" sz="4000" b="1" dirty="0" smtClean="0">
                <a:solidFill>
                  <a:srgbClr val="FF0000"/>
                </a:solidFill>
                <a:latin typeface="Times New Roman" pitchFamily="18" charset="0"/>
                <a:cs typeface="Times New Roman" pitchFamily="18" charset="0"/>
              </a:rPr>
              <a:t> 4: </a:t>
            </a:r>
            <a:r>
              <a:rPr lang="en-US" sz="4000" b="1" dirty="0" err="1" smtClean="0">
                <a:solidFill>
                  <a:srgbClr val="FF0000"/>
                </a:solidFill>
                <a:latin typeface="Times New Roman" pitchFamily="18" charset="0"/>
                <a:cs typeface="Times New Roman" pitchFamily="18" charset="0"/>
              </a:rPr>
              <a:t>Giữ</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chữ</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tín</a:t>
            </a:r>
            <a:endParaRPr lang="en-US" sz="4000" b="1" dirty="0">
              <a:solidFill>
                <a:srgbClr val="FF0000"/>
              </a:solidFill>
              <a:latin typeface="Times New Roman" pitchFamily="18" charset="0"/>
              <a:cs typeface="Times New Roman" pitchFamily="18" charset="0"/>
            </a:endParaRPr>
          </a:p>
        </p:txBody>
      </p:sp>
      <p:sp>
        <p:nvSpPr>
          <p:cNvPr id="3" name="Rectangle 2"/>
          <p:cNvSpPr/>
          <p:nvPr/>
        </p:nvSpPr>
        <p:spPr>
          <a:xfrm>
            <a:off x="0" y="838200"/>
            <a:ext cx="9144000" cy="6186309"/>
          </a:xfrm>
          <a:prstGeom prst="rect">
            <a:avLst/>
          </a:prstGeom>
        </p:spPr>
        <p:txBody>
          <a:bodyPr wrap="square">
            <a:spAutoFit/>
          </a:bodyPr>
          <a:lstStyle/>
          <a:p>
            <a:pPr lvl="0" fontAlgn="base">
              <a:spcBef>
                <a:spcPct val="0"/>
              </a:spcBef>
              <a:spcAft>
                <a:spcPct val="0"/>
              </a:spcAft>
            </a:pPr>
            <a:r>
              <a:rPr lang="nl-NL" sz="2800" b="1" dirty="0" smtClean="0">
                <a:solidFill>
                  <a:srgbClr val="7030A0"/>
                </a:solidFill>
                <a:latin typeface="Times New Roman" pitchFamily="18" charset="0"/>
                <a:ea typeface="Times New Roman" pitchFamily="18" charset="0"/>
                <a:cs typeface="Times New Roman" pitchFamily="18" charset="0"/>
              </a:rPr>
              <a:t>I. Tìm hiểu phần đặt vấn đề</a:t>
            </a:r>
            <a:endParaRPr kumimoji="0" lang="nl-NL" sz="28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endParaRPr>
          </a:p>
          <a:p>
            <a:pPr lvl="0" fontAlgn="base">
              <a:spcBef>
                <a:spcPct val="0"/>
              </a:spcBef>
              <a:spcAft>
                <a:spcPct val="0"/>
              </a:spcAft>
            </a:pPr>
            <a:r>
              <a:rPr kumimoji="0" lang="nl-NL" sz="28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rPr>
              <a:t>II.Nội dung bài học:</a:t>
            </a:r>
            <a:endParaRPr kumimoji="0" lang="en-US" sz="2800" b="0" i="0" u="none" strike="noStrike" cap="none" normalizeH="0" baseline="0" dirty="0" smtClean="0">
              <a:ln>
                <a:noFill/>
              </a:ln>
              <a:solidFill>
                <a:srgbClr val="7030A0"/>
              </a:solidFill>
              <a:effectLst/>
              <a:latin typeface="Times New Roman" pitchFamily="18" charset="0"/>
              <a:cs typeface="Times New Roman" pitchFamily="18" charset="0"/>
            </a:endParaRPr>
          </a:p>
          <a:p>
            <a:pPr lvl="0" eaLnBrk="0" fontAlgn="base" hangingPunct="0">
              <a:spcBef>
                <a:spcPct val="0"/>
              </a:spcBef>
              <a:spcAft>
                <a:spcPct val="0"/>
              </a:spcAft>
            </a:pPr>
            <a:r>
              <a:rPr kumimoji="0" lang="nl-NL" sz="28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1. </a:t>
            </a:r>
            <a:r>
              <a:rPr lang="nl-NL" sz="2800" b="1" dirty="0" smtClean="0">
                <a:solidFill>
                  <a:srgbClr val="0070C0"/>
                </a:solidFill>
                <a:latin typeface="Times New Roman" pitchFamily="18" charset="0"/>
                <a:ea typeface="Times New Roman" pitchFamily="18" charset="0"/>
                <a:cs typeface="Times New Roman" pitchFamily="18" charset="0"/>
              </a:rPr>
              <a:t>Thế nào là giữ chữ tín</a:t>
            </a:r>
            <a:endParaRPr kumimoji="0" lang="en-US" sz="2800" b="0" i="0" u="none" strike="noStrike" cap="none" normalizeH="0" baseline="0" dirty="0" smtClean="0">
              <a:ln>
                <a:noFill/>
              </a:ln>
              <a:solidFill>
                <a:srgbClr val="0070C0"/>
              </a:solidFill>
              <a:effectLst/>
              <a:latin typeface="Times New Roman" pitchFamily="18" charset="0"/>
              <a:cs typeface="Times New Roman" pitchFamily="18" charset="0"/>
            </a:endParaRPr>
          </a:p>
          <a:p>
            <a:pPr lvl="0" eaLnBrk="0" fontAlgn="base" hangingPunct="0">
              <a:spcBef>
                <a:spcPct val="0"/>
              </a:spcBef>
              <a:spcAft>
                <a:spcPct val="0"/>
              </a:spcAft>
              <a:buFontTx/>
              <a:buChar char="-"/>
            </a:pPr>
            <a:r>
              <a:rPr kumimoji="0" lang="nl-NL"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Là coi trọng lòng tin của mọi người đối với mình, biết trọng lời hứa và biết tin tưởng nhau.</a:t>
            </a:r>
          </a:p>
          <a:p>
            <a:pPr lvl="0" eaLnBrk="0" fontAlgn="base" hangingPunct="0">
              <a:spcBef>
                <a:spcPct val="0"/>
              </a:spcBef>
              <a:spcAft>
                <a:spcPct val="0"/>
              </a:spcAft>
            </a:pPr>
            <a:r>
              <a:rPr lang="nl-NL" sz="2800" b="1" dirty="0" smtClean="0">
                <a:solidFill>
                  <a:srgbClr val="0070C0"/>
                </a:solidFill>
                <a:latin typeface="Times New Roman" pitchFamily="18" charset="0"/>
                <a:cs typeface="Times New Roman" pitchFamily="18" charset="0"/>
              </a:rPr>
              <a:t>2. Ý nghĩa</a:t>
            </a:r>
          </a:p>
          <a:p>
            <a:r>
              <a:rPr lang="nl-NL" sz="2800" dirty="0" smtClean="0">
                <a:latin typeface="Times New Roman" pitchFamily="18" charset="0"/>
                <a:cs typeface="Times New Roman" pitchFamily="18" charset="0"/>
              </a:rPr>
              <a:t>- Sẽ nhận được sự tin cậy, tín nhiệm của người khác đối với mình.</a:t>
            </a:r>
            <a:endParaRPr lang="en-US" sz="2800" dirty="0" smtClean="0">
              <a:latin typeface="Times New Roman" pitchFamily="18" charset="0"/>
              <a:cs typeface="Times New Roman" pitchFamily="18" charset="0"/>
            </a:endParaRPr>
          </a:p>
          <a:p>
            <a:pPr>
              <a:buFontTx/>
              <a:buChar char="-"/>
            </a:pPr>
            <a:r>
              <a:rPr lang="nl-NL" sz="2800" dirty="0" smtClean="0">
                <a:latin typeface="Times New Roman" pitchFamily="18" charset="0"/>
                <a:cs typeface="Times New Roman" pitchFamily="18" charset="0"/>
              </a:rPr>
              <a:t>Giúp mọi người đoàn kết dễ dàng hợp tác với nhau.</a:t>
            </a:r>
          </a:p>
          <a:p>
            <a:r>
              <a:rPr lang="en-US" sz="2800" b="1" dirty="0" smtClean="0">
                <a:solidFill>
                  <a:srgbClr val="0070C0"/>
                </a:solidFill>
                <a:latin typeface="Times New Roman" pitchFamily="18" charset="0"/>
                <a:cs typeface="Times New Roman" pitchFamily="18" charset="0"/>
              </a:rPr>
              <a:t>3. </a:t>
            </a:r>
            <a:r>
              <a:rPr lang="en-US" sz="2800" b="1" dirty="0" err="1" smtClean="0">
                <a:solidFill>
                  <a:srgbClr val="0070C0"/>
                </a:solidFill>
                <a:latin typeface="Times New Roman" pitchFamily="18" charset="0"/>
                <a:cs typeface="Times New Roman" pitchFamily="18" charset="0"/>
              </a:rPr>
              <a:t>Học</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sinh</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cần</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làm</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gì</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để</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rèn</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luyện</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giữ</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chữ</a:t>
            </a:r>
            <a:r>
              <a:rPr lang="en-US" sz="2800" b="1" dirty="0" smtClean="0">
                <a:solidFill>
                  <a:srgbClr val="0070C0"/>
                </a:solidFill>
                <a:latin typeface="Times New Roman" pitchFamily="18" charset="0"/>
                <a:cs typeface="Times New Roman" pitchFamily="18" charset="0"/>
              </a:rPr>
              <a:t> </a:t>
            </a:r>
            <a:r>
              <a:rPr lang="en-US" sz="2800" b="1" dirty="0" err="1" smtClean="0">
                <a:solidFill>
                  <a:srgbClr val="0070C0"/>
                </a:solidFill>
                <a:latin typeface="Times New Roman" pitchFamily="18" charset="0"/>
                <a:cs typeface="Times New Roman" pitchFamily="18" charset="0"/>
              </a:rPr>
              <a:t>tín</a:t>
            </a:r>
            <a:endParaRPr lang="en-US" sz="2800" b="1" dirty="0" smtClean="0">
              <a:solidFill>
                <a:srgbClr val="0070C0"/>
              </a:solidFill>
              <a:latin typeface="Times New Roman" pitchFamily="18" charset="0"/>
              <a:cs typeface="Times New Roman" pitchFamily="18" charset="0"/>
            </a:endParaRPr>
          </a:p>
          <a:p>
            <a:r>
              <a:rPr lang="nl-NL" sz="2800" dirty="0" smtClean="0">
                <a:latin typeface="Times New Roman" pitchFamily="18" charset="0"/>
                <a:cs typeface="Times New Roman" pitchFamily="18" charset="0"/>
              </a:rPr>
              <a:t>- Cần phải làm tốt chức trách, nhiệm vụ giữ đúng lời hứa, đúng hẹn trong mối quan hệ của mình với mọi người xung quanh..</a:t>
            </a:r>
            <a:endParaRPr lang="en-US" sz="2800" dirty="0" smtClean="0">
              <a:latin typeface="Times New Roman" pitchFamily="18" charset="0"/>
              <a:cs typeface="Times New Roman" pitchFamily="18" charset="0"/>
            </a:endParaRPr>
          </a:p>
          <a:p>
            <a:endParaRPr lang="en-US" sz="2800" b="1" dirty="0" smtClean="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8" end="8"/>
                                            </p:txEl>
                                          </p:spTgt>
                                        </p:tgtEl>
                                        <p:attrNameLst>
                                          <p:attrName>style.visibility</p:attrName>
                                        </p:attrNameLst>
                                      </p:cBhvr>
                                      <p:to>
                                        <p:strVal val="visible"/>
                                      </p:to>
                                    </p:set>
                                    <p:anim calcmode="discrete" valueType="clr">
                                      <p:cBhvr override="childStyle">
                                        <p:cTn id="7" dur="80"/>
                                        <p:tgtEl>
                                          <p:spTgt spid="3">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8" end="8"/>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8" end="8"/>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
                                            <p:txEl>
                                              <p:pRg st="7" end="7"/>
                                            </p:txEl>
                                          </p:spTgt>
                                        </p:tgtEl>
                                        <p:attrNameLst>
                                          <p:attrName>style.visibility</p:attrName>
                                        </p:attrNameLst>
                                      </p:cBhvr>
                                      <p:to>
                                        <p:strVal val="visible"/>
                                      </p:to>
                                    </p:set>
                                    <p:anim calcmode="discrete" valueType="clr">
                                      <p:cBhvr override="childStyle">
                                        <p:cTn id="14" dur="80"/>
                                        <p:tgtEl>
                                          <p:spTgt spid="3">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7" end="7"/>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8"/>
          <p:cNvGrpSpPr>
            <a:grpSpLocks/>
          </p:cNvGrpSpPr>
          <p:nvPr/>
        </p:nvGrpSpPr>
        <p:grpSpPr bwMode="auto">
          <a:xfrm>
            <a:off x="1066800" y="762000"/>
            <a:ext cx="7620000" cy="3044825"/>
            <a:chOff x="240" y="192"/>
            <a:chExt cx="5328" cy="2594"/>
          </a:xfrm>
        </p:grpSpPr>
        <p:grpSp>
          <p:nvGrpSpPr>
            <p:cNvPr id="3" name="Group 5"/>
            <p:cNvGrpSpPr>
              <a:grpSpLocks/>
            </p:cNvGrpSpPr>
            <p:nvPr/>
          </p:nvGrpSpPr>
          <p:grpSpPr bwMode="auto">
            <a:xfrm>
              <a:off x="432" y="240"/>
              <a:ext cx="5047" cy="432"/>
              <a:chOff x="432" y="2160"/>
              <a:chExt cx="5047" cy="432"/>
            </a:xfrm>
          </p:grpSpPr>
          <p:sp>
            <p:nvSpPr>
              <p:cNvPr id="16404" name="Rectangle 3"/>
              <p:cNvSpPr>
                <a:spLocks noChangeArrowheads="1"/>
              </p:cNvSpPr>
              <p:nvPr/>
            </p:nvSpPr>
            <p:spPr bwMode="auto">
              <a:xfrm>
                <a:off x="432" y="2352"/>
                <a:ext cx="5040" cy="240"/>
              </a:xfrm>
              <a:prstGeom prst="rect">
                <a:avLst/>
              </a:prstGeom>
              <a:solidFill>
                <a:srgbClr val="00FF00"/>
              </a:solidFill>
              <a:ln w="9525">
                <a:solidFill>
                  <a:schemeClr val="tx1"/>
                </a:solidFill>
                <a:miter lim="800000"/>
                <a:headEnd/>
                <a:tailEnd/>
              </a:ln>
            </p:spPr>
            <p:txBody>
              <a:bodyPr wrap="none" anchor="ctr"/>
              <a:lstStyle/>
              <a:p>
                <a:pPr algn="ctr"/>
                <a:endParaRPr lang="vi-VN" b="1">
                  <a:latin typeface="Arial" charset="0"/>
                  <a:cs typeface="Arial" charset="0"/>
                </a:endParaRPr>
              </a:p>
            </p:txBody>
          </p:sp>
          <p:sp>
            <p:nvSpPr>
              <p:cNvPr id="16405" name="Rectangle 4"/>
              <p:cNvSpPr>
                <a:spLocks noChangeArrowheads="1"/>
              </p:cNvSpPr>
              <p:nvPr/>
            </p:nvSpPr>
            <p:spPr bwMode="auto">
              <a:xfrm>
                <a:off x="439" y="2160"/>
                <a:ext cx="5040" cy="96"/>
              </a:xfrm>
              <a:prstGeom prst="rect">
                <a:avLst/>
              </a:prstGeom>
              <a:solidFill>
                <a:srgbClr val="00FF00"/>
              </a:solidFill>
              <a:ln w="9525">
                <a:solidFill>
                  <a:schemeClr val="tx1"/>
                </a:solidFill>
                <a:miter lim="800000"/>
                <a:headEnd/>
                <a:tailEnd/>
              </a:ln>
            </p:spPr>
            <p:txBody>
              <a:bodyPr wrap="none" anchor="ctr"/>
              <a:lstStyle/>
              <a:p>
                <a:pPr algn="ctr"/>
                <a:endParaRPr lang="vi-VN" b="1">
                  <a:latin typeface="Arial" charset="0"/>
                  <a:cs typeface="Arial" charset="0"/>
                </a:endParaRPr>
              </a:p>
            </p:txBody>
          </p:sp>
        </p:grpSp>
        <p:sp>
          <p:nvSpPr>
            <p:cNvPr id="16401" name="Text Box 2"/>
            <p:cNvSpPr txBox="1">
              <a:spLocks noChangeArrowheads="1"/>
            </p:cNvSpPr>
            <p:nvPr/>
          </p:nvSpPr>
          <p:spPr bwMode="auto">
            <a:xfrm>
              <a:off x="2448" y="268"/>
              <a:ext cx="2976" cy="546"/>
            </a:xfrm>
            <a:prstGeom prst="rect">
              <a:avLst/>
            </a:prstGeom>
            <a:noFill/>
            <a:ln w="9525">
              <a:noFill/>
              <a:miter lim="800000"/>
              <a:headEnd/>
              <a:tailEnd/>
            </a:ln>
          </p:spPr>
          <p:txBody>
            <a:bodyPr>
              <a:spAutoFit/>
            </a:bodyPr>
            <a:lstStyle/>
            <a:p>
              <a:pPr>
                <a:spcBef>
                  <a:spcPct val="50000"/>
                </a:spcBef>
              </a:pPr>
              <a:endParaRPr lang="vi-VN" sz="3600" b="1">
                <a:solidFill>
                  <a:srgbClr val="FF0000"/>
                </a:solidFill>
                <a:latin typeface="Times New Roman" pitchFamily="18" charset="0"/>
                <a:cs typeface="Arial" charset="0"/>
              </a:endParaRPr>
            </a:p>
          </p:txBody>
        </p:sp>
        <p:sp>
          <p:nvSpPr>
            <p:cNvPr id="16402" name="Text Box 7">
              <a:hlinkClick r:id="rId6" action="ppaction://hlinksldjump"/>
            </p:cNvPr>
            <p:cNvSpPr txBox="1">
              <a:spLocks noChangeArrowheads="1"/>
            </p:cNvSpPr>
            <p:nvPr/>
          </p:nvSpPr>
          <p:spPr bwMode="auto">
            <a:xfrm>
              <a:off x="240" y="1537"/>
              <a:ext cx="5328" cy="1249"/>
            </a:xfrm>
            <a:prstGeom prst="rect">
              <a:avLst/>
            </a:prstGeom>
            <a:noFill/>
            <a:ln w="9525">
              <a:noFill/>
              <a:miter lim="800000"/>
              <a:headEnd/>
              <a:tailEnd/>
            </a:ln>
          </p:spPr>
          <p:txBody>
            <a:bodyPr>
              <a:spAutoFit/>
            </a:bodyPr>
            <a:lstStyle/>
            <a:p>
              <a:pPr>
                <a:spcBef>
                  <a:spcPct val="50000"/>
                </a:spcBef>
              </a:pPr>
              <a:r>
                <a:rPr lang="en-US" sz="3600" b="1">
                  <a:solidFill>
                    <a:srgbClr val="0033CC"/>
                  </a:solidFill>
                  <a:latin typeface="Times New Roman" pitchFamily="18" charset="0"/>
                  <a:cs typeface="Arial" charset="0"/>
                </a:rPr>
                <a:t> </a:t>
              </a:r>
              <a:r>
                <a:rPr lang="en-US" sz="3600" b="1">
                  <a:solidFill>
                    <a:srgbClr val="0033CC"/>
                  </a:solidFill>
                  <a:latin typeface="Arial" charset="0"/>
                  <a:cs typeface="Arial" charset="0"/>
                </a:rPr>
                <a:t>Điền từ vào chỗ trống:</a:t>
              </a:r>
            </a:p>
            <a:p>
              <a:pPr>
                <a:spcBef>
                  <a:spcPct val="50000"/>
                </a:spcBef>
              </a:pPr>
              <a:r>
                <a:rPr lang="en-US" sz="3600" b="1">
                  <a:solidFill>
                    <a:srgbClr val="0033CC"/>
                  </a:solidFill>
                  <a:latin typeface="Arial" charset="0"/>
                  <a:cs typeface="Arial" charset="0"/>
                </a:rPr>
                <a:t>             “Quân……, nhất…………”</a:t>
              </a:r>
            </a:p>
          </p:txBody>
        </p:sp>
        <p:pic>
          <p:nvPicPr>
            <p:cNvPr id="16403" name="Picture 19" descr="questspin_b"/>
            <p:cNvPicPr>
              <a:picLocks noChangeAspect="1" noChangeArrowheads="1" noCrop="1"/>
            </p:cNvPicPr>
            <p:nvPr/>
          </p:nvPicPr>
          <p:blipFill>
            <a:blip r:embed="rId7"/>
            <a:srcRect/>
            <a:stretch>
              <a:fillRect/>
            </a:stretch>
          </p:blipFill>
          <p:spPr bwMode="auto">
            <a:xfrm>
              <a:off x="720" y="192"/>
              <a:ext cx="624" cy="606"/>
            </a:xfrm>
            <a:prstGeom prst="rect">
              <a:avLst/>
            </a:prstGeom>
            <a:noFill/>
            <a:ln w="9525">
              <a:noFill/>
              <a:miter lim="800000"/>
              <a:headEnd/>
              <a:tailEnd/>
            </a:ln>
          </p:spPr>
        </p:pic>
      </p:grpSp>
      <p:sp>
        <p:nvSpPr>
          <p:cNvPr id="9246" name="Text Box 30"/>
          <p:cNvSpPr txBox="1">
            <a:spLocks noChangeArrowheads="1"/>
          </p:cNvSpPr>
          <p:nvPr/>
        </p:nvSpPr>
        <p:spPr bwMode="auto">
          <a:xfrm>
            <a:off x="685800" y="4175125"/>
            <a:ext cx="8153400" cy="701675"/>
          </a:xfrm>
          <a:prstGeom prst="rect">
            <a:avLst/>
          </a:prstGeom>
          <a:noFill/>
          <a:ln w="9525">
            <a:noFill/>
            <a:miter lim="800000"/>
            <a:headEnd/>
            <a:tailEnd/>
          </a:ln>
        </p:spPr>
        <p:txBody>
          <a:bodyPr>
            <a:spAutoFit/>
          </a:bodyPr>
          <a:lstStyle/>
          <a:p>
            <a:pPr algn="ctr">
              <a:spcBef>
                <a:spcPct val="50000"/>
              </a:spcBef>
            </a:pPr>
            <a:r>
              <a:rPr lang="en-US" sz="4000" b="1" dirty="0">
                <a:solidFill>
                  <a:srgbClr val="FF3300"/>
                </a:solidFill>
                <a:latin typeface="Times New Roman" pitchFamily="18" charset="0"/>
                <a:cs typeface="Arial" charset="0"/>
                <a:sym typeface="Wingdings" pitchFamily="2" charset="2"/>
              </a:rPr>
              <a:t>  </a:t>
            </a:r>
            <a:r>
              <a:rPr lang="en-US" sz="4000" b="1" dirty="0" err="1">
                <a:solidFill>
                  <a:srgbClr val="FF3300"/>
                </a:solidFill>
                <a:latin typeface="Tahoma" pitchFamily="34" charset="0"/>
                <a:cs typeface="Arial" charset="0"/>
              </a:rPr>
              <a:t>Quân</a:t>
            </a:r>
            <a:r>
              <a:rPr lang="en-US" sz="4000" b="1" dirty="0">
                <a:solidFill>
                  <a:srgbClr val="FF3300"/>
                </a:solidFill>
                <a:latin typeface="Tahoma" pitchFamily="34" charset="0"/>
                <a:cs typeface="Arial" charset="0"/>
              </a:rPr>
              <a:t> </a:t>
            </a:r>
            <a:r>
              <a:rPr lang="en-US" sz="4000" b="1" u="sng" dirty="0" err="1">
                <a:solidFill>
                  <a:srgbClr val="FF3300"/>
                </a:solidFill>
                <a:latin typeface="Tahoma" pitchFamily="34" charset="0"/>
                <a:cs typeface="Arial" charset="0"/>
              </a:rPr>
              <a:t>tử</a:t>
            </a:r>
            <a:r>
              <a:rPr lang="en-US" sz="4000" b="1" dirty="0">
                <a:solidFill>
                  <a:srgbClr val="FF3300"/>
                </a:solidFill>
                <a:latin typeface="Tahoma" pitchFamily="34" charset="0"/>
                <a:cs typeface="Arial" charset="0"/>
              </a:rPr>
              <a:t> ,</a:t>
            </a:r>
            <a:r>
              <a:rPr lang="en-US" sz="4000" b="1" dirty="0" err="1">
                <a:solidFill>
                  <a:srgbClr val="FF3300"/>
                </a:solidFill>
                <a:latin typeface="Tahoma" pitchFamily="34" charset="0"/>
                <a:cs typeface="Arial" charset="0"/>
              </a:rPr>
              <a:t>nhất</a:t>
            </a:r>
            <a:r>
              <a:rPr lang="en-US" sz="4000" b="1" dirty="0">
                <a:solidFill>
                  <a:srgbClr val="FF3300"/>
                </a:solidFill>
                <a:latin typeface="Tahoma" pitchFamily="34" charset="0"/>
                <a:cs typeface="Arial" charset="0"/>
              </a:rPr>
              <a:t> </a:t>
            </a:r>
            <a:r>
              <a:rPr lang="en-US" sz="4000" b="1" u="sng" dirty="0" err="1">
                <a:solidFill>
                  <a:srgbClr val="FF3300"/>
                </a:solidFill>
                <a:latin typeface="Tahoma" pitchFamily="34" charset="0"/>
                <a:cs typeface="Arial" charset="0"/>
              </a:rPr>
              <a:t>ngôn</a:t>
            </a:r>
            <a:endParaRPr lang="en-US" sz="4000" b="1" u="sng" dirty="0">
              <a:solidFill>
                <a:srgbClr val="FF3300"/>
              </a:solidFill>
              <a:latin typeface="Tahoma" pitchFamily="34" charset="0"/>
              <a:cs typeface="Arial" charset="0"/>
            </a:endParaRPr>
          </a:p>
        </p:txBody>
      </p:sp>
      <p:pic>
        <p:nvPicPr>
          <p:cNvPr id="16388" name="Picture 39" descr="christmas_bell_ringing_sx">
            <a:hlinkClick r:id="rId8" action="ppaction://hlinksldjump"/>
          </p:cNvPr>
          <p:cNvPicPr>
            <a:picLocks noChangeAspect="1" noChangeArrowheads="1" noCrop="1"/>
          </p:cNvPicPr>
          <p:nvPr/>
        </p:nvPicPr>
        <p:blipFill>
          <a:blip r:embed="rId9"/>
          <a:srcRect/>
          <a:stretch>
            <a:fillRect/>
          </a:stretch>
        </p:blipFill>
        <p:spPr bwMode="auto">
          <a:xfrm>
            <a:off x="7391400" y="5105400"/>
            <a:ext cx="1447800" cy="1447800"/>
          </a:xfrm>
          <a:prstGeom prst="rect">
            <a:avLst/>
          </a:prstGeom>
          <a:noFill/>
          <a:ln w="9525">
            <a:noFill/>
            <a:miter lim="800000"/>
            <a:headEnd/>
            <a:tailEnd/>
          </a:ln>
        </p:spPr>
      </p:pic>
      <p:sp>
        <p:nvSpPr>
          <p:cNvPr id="9257" name="Oval 41"/>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1</a:t>
            </a:r>
          </a:p>
        </p:txBody>
      </p:sp>
      <p:sp>
        <p:nvSpPr>
          <p:cNvPr id="9258" name="Oval 42"/>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2</a:t>
            </a:r>
          </a:p>
        </p:txBody>
      </p:sp>
      <p:sp>
        <p:nvSpPr>
          <p:cNvPr id="9259" name="Oval 43"/>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3</a:t>
            </a:r>
          </a:p>
        </p:txBody>
      </p:sp>
      <p:sp>
        <p:nvSpPr>
          <p:cNvPr id="9260" name="Oval 44"/>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4</a:t>
            </a:r>
          </a:p>
        </p:txBody>
      </p:sp>
      <p:sp>
        <p:nvSpPr>
          <p:cNvPr id="9261" name="Oval 45"/>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5</a:t>
            </a:r>
          </a:p>
        </p:txBody>
      </p:sp>
      <p:sp>
        <p:nvSpPr>
          <p:cNvPr id="9262" name="Oval 46"/>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6</a:t>
            </a:r>
          </a:p>
        </p:txBody>
      </p:sp>
      <p:sp>
        <p:nvSpPr>
          <p:cNvPr id="9263" name="Oval 47"/>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7</a:t>
            </a:r>
          </a:p>
        </p:txBody>
      </p:sp>
      <p:sp>
        <p:nvSpPr>
          <p:cNvPr id="9264" name="Oval 48"/>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8</a:t>
            </a:r>
          </a:p>
        </p:txBody>
      </p:sp>
      <p:sp>
        <p:nvSpPr>
          <p:cNvPr id="9265" name="Oval 49"/>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9</a:t>
            </a:r>
          </a:p>
        </p:txBody>
      </p:sp>
      <p:sp>
        <p:nvSpPr>
          <p:cNvPr id="9266" name="Oval 50"/>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10</a:t>
            </a:r>
          </a:p>
        </p:txBody>
      </p:sp>
      <p:sp>
        <p:nvSpPr>
          <p:cNvPr id="9268" name="Rectangle 52"/>
          <p:cNvSpPr>
            <a:spLocks noChangeArrowheads="1"/>
          </p:cNvSpPr>
          <p:nvPr/>
        </p:nvSpPr>
        <p:spPr bwMode="auto">
          <a:xfrm>
            <a:off x="533400" y="6019800"/>
            <a:ext cx="1066800" cy="457200"/>
          </a:xfrm>
          <a:prstGeom prst="rect">
            <a:avLst/>
          </a:prstGeom>
          <a:solidFill>
            <a:schemeClr val="accent1"/>
          </a:solidFill>
          <a:ln w="9525" algn="ctr">
            <a:solidFill>
              <a:schemeClr val="tx1"/>
            </a:solidFill>
            <a:miter lim="800000"/>
            <a:headEnd/>
            <a:tailEnd/>
          </a:ln>
        </p:spPr>
        <p:txBody>
          <a:bodyPr wrap="none" anchor="ctr"/>
          <a:lstStyle/>
          <a:p>
            <a:pPr algn="ctr"/>
            <a:r>
              <a:rPr lang="en-US" b="1">
                <a:latin typeface="Arial" charset="0"/>
                <a:cs typeface="Arial" charset="0"/>
              </a:rPr>
              <a:t>Tính giờ</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528" fill="hold" grpId="0" nodeType="clickEffect">
                                  <p:stCondLst>
                                    <p:cond delay="0"/>
                                  </p:stCondLst>
                                  <p:childTnLst>
                                    <p:set>
                                      <p:cBhvr>
                                        <p:cTn id="12" dur="1" fill="hold">
                                          <p:stCondLst>
                                            <p:cond delay="0"/>
                                          </p:stCondLst>
                                        </p:cTn>
                                        <p:tgtEl>
                                          <p:spTgt spid="9246"/>
                                        </p:tgtEl>
                                        <p:attrNameLst>
                                          <p:attrName>style.visibility</p:attrName>
                                        </p:attrNameLst>
                                      </p:cBhvr>
                                      <p:to>
                                        <p:strVal val="visible"/>
                                      </p:to>
                                    </p:set>
                                    <p:anim calcmode="lin" valueType="num">
                                      <p:cBhvr>
                                        <p:cTn id="13" dur="500" fill="hold"/>
                                        <p:tgtEl>
                                          <p:spTgt spid="9246"/>
                                        </p:tgtEl>
                                        <p:attrNameLst>
                                          <p:attrName>ppt_w</p:attrName>
                                        </p:attrNameLst>
                                      </p:cBhvr>
                                      <p:tavLst>
                                        <p:tav tm="0">
                                          <p:val>
                                            <p:fltVal val="0"/>
                                          </p:val>
                                        </p:tav>
                                        <p:tav tm="100000">
                                          <p:val>
                                            <p:strVal val="#ppt_w"/>
                                          </p:val>
                                        </p:tav>
                                      </p:tavLst>
                                    </p:anim>
                                    <p:anim calcmode="lin" valueType="num">
                                      <p:cBhvr>
                                        <p:cTn id="14" dur="500" fill="hold"/>
                                        <p:tgtEl>
                                          <p:spTgt spid="9246"/>
                                        </p:tgtEl>
                                        <p:attrNameLst>
                                          <p:attrName>ppt_h</p:attrName>
                                        </p:attrNameLst>
                                      </p:cBhvr>
                                      <p:tavLst>
                                        <p:tav tm="0">
                                          <p:val>
                                            <p:fltVal val="0"/>
                                          </p:val>
                                        </p:tav>
                                        <p:tav tm="100000">
                                          <p:val>
                                            <p:strVal val="#ppt_h"/>
                                          </p:val>
                                        </p:tav>
                                      </p:tavLst>
                                    </p:anim>
                                    <p:anim calcmode="lin" valueType="num">
                                      <p:cBhvr>
                                        <p:cTn id="15" dur="500" fill="hold"/>
                                        <p:tgtEl>
                                          <p:spTgt spid="9246"/>
                                        </p:tgtEl>
                                        <p:attrNameLst>
                                          <p:attrName>ppt_x</p:attrName>
                                        </p:attrNameLst>
                                      </p:cBhvr>
                                      <p:tavLst>
                                        <p:tav tm="0">
                                          <p:val>
                                            <p:fltVal val="0.5"/>
                                          </p:val>
                                        </p:tav>
                                        <p:tav tm="100000">
                                          <p:val>
                                            <p:strVal val="#ppt_x"/>
                                          </p:val>
                                        </p:tav>
                                      </p:tavLst>
                                    </p:anim>
                                    <p:anim calcmode="lin" valueType="num">
                                      <p:cBhvr>
                                        <p:cTn id="16" dur="500" fill="hold"/>
                                        <p:tgtEl>
                                          <p:spTgt spid="9246"/>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9268"/>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11" presetClass="entr" presetSubtype="0" fill="hold" grpId="0" nodeType="clickEffect">
                                  <p:stCondLst>
                                    <p:cond delay="0"/>
                                  </p:stCondLst>
                                  <p:childTnLst>
                                    <p:set>
                                      <p:cBhvr>
                                        <p:cTn id="21" dur="1000">
                                          <p:stCondLst>
                                            <p:cond delay="0"/>
                                          </p:stCondLst>
                                        </p:cTn>
                                        <p:tgtEl>
                                          <p:spTgt spid="9257"/>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par>
                          <p:cTn id="22" fill="hold" nodeType="afterGroup">
                            <p:stCondLst>
                              <p:cond delay="1000"/>
                            </p:stCondLst>
                            <p:childTnLst>
                              <p:par>
                                <p:cTn id="23" presetID="11" presetClass="entr" presetSubtype="0" fill="hold" grpId="0" nodeType="afterEffect">
                                  <p:stCondLst>
                                    <p:cond delay="0"/>
                                  </p:stCondLst>
                                  <p:childTnLst>
                                    <p:set>
                                      <p:cBhvr>
                                        <p:cTn id="24" dur="1000">
                                          <p:stCondLst>
                                            <p:cond delay="0"/>
                                          </p:stCondLst>
                                        </p:cTn>
                                        <p:tgtEl>
                                          <p:spTgt spid="9258"/>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4" name="click.wav"/>
                                        </p:tgtEl>
                                      </p:cMediaNode>
                                    </p:audio>
                                  </p:subTnLst>
                                </p:cTn>
                              </p:par>
                            </p:childTnLst>
                          </p:cTn>
                        </p:par>
                        <p:par>
                          <p:cTn id="25" fill="hold" nodeType="afterGroup">
                            <p:stCondLst>
                              <p:cond delay="2000"/>
                            </p:stCondLst>
                            <p:childTnLst>
                              <p:par>
                                <p:cTn id="26" presetID="11" presetClass="entr" presetSubtype="0" fill="hold" grpId="0" nodeType="afterEffect">
                                  <p:stCondLst>
                                    <p:cond delay="0"/>
                                  </p:stCondLst>
                                  <p:childTnLst>
                                    <p:set>
                                      <p:cBhvr>
                                        <p:cTn id="27" dur="1000">
                                          <p:stCondLst>
                                            <p:cond delay="0"/>
                                          </p:stCondLst>
                                        </p:cTn>
                                        <p:tgtEl>
                                          <p:spTgt spid="9259"/>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4" name="click.wav"/>
                                        </p:tgtEl>
                                      </p:cMediaNode>
                                    </p:audio>
                                  </p:subTnLst>
                                </p:cTn>
                              </p:par>
                            </p:childTnLst>
                          </p:cTn>
                        </p:par>
                        <p:par>
                          <p:cTn id="28" fill="hold" nodeType="afterGroup">
                            <p:stCondLst>
                              <p:cond delay="3000"/>
                            </p:stCondLst>
                            <p:childTnLst>
                              <p:par>
                                <p:cTn id="29" presetID="11" presetClass="entr" presetSubtype="0" fill="hold" grpId="0" nodeType="afterEffect">
                                  <p:stCondLst>
                                    <p:cond delay="0"/>
                                  </p:stCondLst>
                                  <p:childTnLst>
                                    <p:set>
                                      <p:cBhvr>
                                        <p:cTn id="30" dur="1000">
                                          <p:stCondLst>
                                            <p:cond delay="0"/>
                                          </p:stCondLst>
                                        </p:cTn>
                                        <p:tgtEl>
                                          <p:spTgt spid="9260"/>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4" name="click.wav"/>
                                        </p:tgtEl>
                                      </p:cMediaNode>
                                    </p:audio>
                                  </p:subTnLst>
                                </p:cTn>
                              </p:par>
                            </p:childTnLst>
                          </p:cTn>
                        </p:par>
                        <p:par>
                          <p:cTn id="31" fill="hold" nodeType="afterGroup">
                            <p:stCondLst>
                              <p:cond delay="4000"/>
                            </p:stCondLst>
                            <p:childTnLst>
                              <p:par>
                                <p:cTn id="32" presetID="11" presetClass="entr" presetSubtype="0" fill="hold" grpId="0" nodeType="afterEffect">
                                  <p:stCondLst>
                                    <p:cond delay="0"/>
                                  </p:stCondLst>
                                  <p:childTnLst>
                                    <p:set>
                                      <p:cBhvr>
                                        <p:cTn id="33" dur="1000">
                                          <p:stCondLst>
                                            <p:cond delay="0"/>
                                          </p:stCondLst>
                                        </p:cTn>
                                        <p:tgtEl>
                                          <p:spTgt spid="9261"/>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4" name="click.wav"/>
                                        </p:tgtEl>
                                      </p:cMediaNode>
                                    </p:audio>
                                  </p:subTnLst>
                                </p:cTn>
                              </p:par>
                            </p:childTnLst>
                          </p:cTn>
                        </p:par>
                        <p:par>
                          <p:cTn id="34" fill="hold" nodeType="afterGroup">
                            <p:stCondLst>
                              <p:cond delay="5000"/>
                            </p:stCondLst>
                            <p:childTnLst>
                              <p:par>
                                <p:cTn id="35" presetID="11" presetClass="entr" presetSubtype="0" fill="hold" grpId="0" nodeType="afterEffect">
                                  <p:stCondLst>
                                    <p:cond delay="0"/>
                                  </p:stCondLst>
                                  <p:childTnLst>
                                    <p:set>
                                      <p:cBhvr>
                                        <p:cTn id="36" dur="1000">
                                          <p:stCondLst>
                                            <p:cond delay="0"/>
                                          </p:stCondLst>
                                        </p:cTn>
                                        <p:tgtEl>
                                          <p:spTgt spid="9262"/>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click.wav"/>
                                        </p:tgtEl>
                                      </p:cMediaNode>
                                    </p:audio>
                                  </p:subTnLst>
                                </p:cTn>
                              </p:par>
                            </p:childTnLst>
                          </p:cTn>
                        </p:par>
                        <p:par>
                          <p:cTn id="37" fill="hold" nodeType="afterGroup">
                            <p:stCondLst>
                              <p:cond delay="6000"/>
                            </p:stCondLst>
                            <p:childTnLst>
                              <p:par>
                                <p:cTn id="38" presetID="11" presetClass="entr" presetSubtype="0" fill="hold" grpId="0" nodeType="afterEffect">
                                  <p:stCondLst>
                                    <p:cond delay="0"/>
                                  </p:stCondLst>
                                  <p:childTnLst>
                                    <p:set>
                                      <p:cBhvr>
                                        <p:cTn id="39" dur="1000">
                                          <p:stCondLst>
                                            <p:cond delay="0"/>
                                          </p:stCondLst>
                                        </p:cTn>
                                        <p:tgtEl>
                                          <p:spTgt spid="9263"/>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click.wav"/>
                                        </p:tgtEl>
                                      </p:cMediaNode>
                                    </p:audio>
                                  </p:subTnLst>
                                </p:cTn>
                              </p:par>
                            </p:childTnLst>
                          </p:cTn>
                        </p:par>
                        <p:par>
                          <p:cTn id="40" fill="hold" nodeType="afterGroup">
                            <p:stCondLst>
                              <p:cond delay="7000"/>
                            </p:stCondLst>
                            <p:childTnLst>
                              <p:par>
                                <p:cTn id="41" presetID="11" presetClass="entr" presetSubtype="0" fill="hold" grpId="0" nodeType="afterEffect">
                                  <p:stCondLst>
                                    <p:cond delay="0"/>
                                  </p:stCondLst>
                                  <p:childTnLst>
                                    <p:set>
                                      <p:cBhvr>
                                        <p:cTn id="42" dur="1000">
                                          <p:stCondLst>
                                            <p:cond delay="0"/>
                                          </p:stCondLst>
                                        </p:cTn>
                                        <p:tgtEl>
                                          <p:spTgt spid="9264"/>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click.wav"/>
                                        </p:tgtEl>
                                      </p:cMediaNode>
                                    </p:audio>
                                  </p:subTnLst>
                                </p:cTn>
                              </p:par>
                            </p:childTnLst>
                          </p:cTn>
                        </p:par>
                        <p:par>
                          <p:cTn id="43" fill="hold" nodeType="afterGroup">
                            <p:stCondLst>
                              <p:cond delay="8000"/>
                            </p:stCondLst>
                            <p:childTnLst>
                              <p:par>
                                <p:cTn id="44" presetID="11" presetClass="entr" presetSubtype="0" fill="hold" grpId="0" nodeType="afterEffect">
                                  <p:stCondLst>
                                    <p:cond delay="0"/>
                                  </p:stCondLst>
                                  <p:childTnLst>
                                    <p:set>
                                      <p:cBhvr>
                                        <p:cTn id="45" dur="1000">
                                          <p:stCondLst>
                                            <p:cond delay="0"/>
                                          </p:stCondLst>
                                        </p:cTn>
                                        <p:tgtEl>
                                          <p:spTgt spid="9265"/>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click.wav"/>
                                        </p:tgtEl>
                                      </p:cMediaNode>
                                    </p:audio>
                                  </p:subTnLst>
                                </p:cTn>
                              </p:par>
                            </p:childTnLst>
                          </p:cTn>
                        </p:par>
                        <p:par>
                          <p:cTn id="46" fill="hold" nodeType="afterGroup">
                            <p:stCondLst>
                              <p:cond delay="9000"/>
                            </p:stCondLst>
                            <p:childTnLst>
                              <p:par>
                                <p:cTn id="47" presetID="11" presetClass="entr" presetSubtype="0" fill="hold" grpId="0" nodeType="afterEffect">
                                  <p:stCondLst>
                                    <p:cond delay="0"/>
                                  </p:stCondLst>
                                  <p:childTnLst>
                                    <p:set>
                                      <p:cBhvr>
                                        <p:cTn id="48" dur="1000">
                                          <p:stCondLst>
                                            <p:cond delay="0"/>
                                          </p:stCondLst>
                                        </p:cTn>
                                        <p:tgtEl>
                                          <p:spTgt spid="9266"/>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5" name="drumroll.wav"/>
                                        </p:tgtEl>
                                      </p:cMediaNode>
                                    </p:audio>
                                  </p:subTnLst>
                                </p:cTn>
                              </p:par>
                            </p:childTnLst>
                          </p:cTn>
                        </p:par>
                      </p:childTnLst>
                    </p:cTn>
                  </p:par>
                </p:childTnLst>
              </p:cTn>
              <p:nextCondLst>
                <p:cond evt="onClick" delay="0">
                  <p:tgtEl>
                    <p:spTgt spid="9268"/>
                  </p:tgtEl>
                </p:cond>
              </p:nextCondLst>
            </p:seq>
          </p:childTnLst>
        </p:cTn>
      </p:par>
    </p:tnLst>
    <p:bldLst>
      <p:bldP spid="9246" grpId="0" autoUpdateAnimBg="0"/>
      <p:bldP spid="9257" grpId="0" animBg="1"/>
      <p:bldP spid="9258" grpId="0" animBg="1"/>
      <p:bldP spid="9259" grpId="0" animBg="1"/>
      <p:bldP spid="9260" grpId="0" animBg="1"/>
      <p:bldP spid="9261" grpId="0" animBg="1"/>
      <p:bldP spid="9262" grpId="0" animBg="1"/>
      <p:bldP spid="9263" grpId="0" animBg="1"/>
      <p:bldP spid="9264" grpId="0" animBg="1"/>
      <p:bldP spid="9265" grpId="0" animBg="1"/>
      <p:bldP spid="9266"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85800" y="381000"/>
            <a:ext cx="8012113" cy="685800"/>
            <a:chOff x="432" y="2160"/>
            <a:chExt cx="5047" cy="432"/>
          </a:xfrm>
        </p:grpSpPr>
        <p:sp>
          <p:nvSpPr>
            <p:cNvPr id="18451" name="Rectangle 3"/>
            <p:cNvSpPr>
              <a:spLocks noChangeArrowheads="1"/>
            </p:cNvSpPr>
            <p:nvPr/>
          </p:nvSpPr>
          <p:spPr bwMode="auto">
            <a:xfrm>
              <a:off x="432" y="2352"/>
              <a:ext cx="5040" cy="240"/>
            </a:xfrm>
            <a:prstGeom prst="rect">
              <a:avLst/>
            </a:prstGeom>
            <a:solidFill>
              <a:srgbClr val="00FF00"/>
            </a:solidFill>
            <a:ln w="9525">
              <a:solidFill>
                <a:schemeClr val="tx1"/>
              </a:solidFill>
              <a:miter lim="800000"/>
              <a:headEnd/>
              <a:tailEnd/>
            </a:ln>
          </p:spPr>
          <p:txBody>
            <a:bodyPr wrap="none" anchor="ctr"/>
            <a:lstStyle/>
            <a:p>
              <a:pPr algn="ctr"/>
              <a:endParaRPr lang="vi-VN" b="1">
                <a:latin typeface="Arial" charset="0"/>
                <a:cs typeface="Arial" charset="0"/>
              </a:endParaRPr>
            </a:p>
          </p:txBody>
        </p:sp>
        <p:sp>
          <p:nvSpPr>
            <p:cNvPr id="18452" name="Rectangle 4"/>
            <p:cNvSpPr>
              <a:spLocks noChangeArrowheads="1"/>
            </p:cNvSpPr>
            <p:nvPr/>
          </p:nvSpPr>
          <p:spPr bwMode="auto">
            <a:xfrm>
              <a:off x="439" y="2160"/>
              <a:ext cx="5040" cy="96"/>
            </a:xfrm>
            <a:prstGeom prst="rect">
              <a:avLst/>
            </a:prstGeom>
            <a:solidFill>
              <a:srgbClr val="00FF00"/>
            </a:solidFill>
            <a:ln w="9525">
              <a:solidFill>
                <a:schemeClr val="tx1"/>
              </a:solidFill>
              <a:miter lim="800000"/>
              <a:headEnd/>
              <a:tailEnd/>
            </a:ln>
          </p:spPr>
          <p:txBody>
            <a:bodyPr wrap="none" anchor="ctr"/>
            <a:lstStyle/>
            <a:p>
              <a:pPr algn="ctr"/>
              <a:endParaRPr lang="vi-VN" b="1">
                <a:latin typeface="Arial" charset="0"/>
                <a:cs typeface="Arial" charset="0"/>
              </a:endParaRPr>
            </a:p>
          </p:txBody>
        </p:sp>
      </p:grpSp>
      <p:sp>
        <p:nvSpPr>
          <p:cNvPr id="68615" name="Text Box 7">
            <a:hlinkClick r:id="rId6" action="ppaction://hlinksldjump"/>
          </p:cNvPr>
          <p:cNvSpPr txBox="1">
            <a:spLocks noChangeArrowheads="1"/>
          </p:cNvSpPr>
          <p:nvPr/>
        </p:nvSpPr>
        <p:spPr bwMode="auto">
          <a:xfrm>
            <a:off x="762000" y="1905000"/>
            <a:ext cx="8001000" cy="1311275"/>
          </a:xfrm>
          <a:prstGeom prst="rect">
            <a:avLst/>
          </a:prstGeom>
          <a:noFill/>
          <a:ln w="9525">
            <a:noFill/>
            <a:miter lim="800000"/>
            <a:headEnd/>
            <a:tailEnd/>
          </a:ln>
        </p:spPr>
        <p:txBody>
          <a:bodyPr>
            <a:spAutoFit/>
          </a:bodyPr>
          <a:lstStyle/>
          <a:p>
            <a:pPr>
              <a:spcBef>
                <a:spcPct val="50000"/>
              </a:spcBef>
            </a:pPr>
            <a:r>
              <a:rPr lang="en-US" sz="3200" b="1">
                <a:solidFill>
                  <a:srgbClr val="0033CC"/>
                </a:solidFill>
                <a:latin typeface="Arial" charset="0"/>
                <a:cs typeface="Arial" charset="0"/>
              </a:rPr>
              <a:t>Điền từ vào chỗ trống :</a:t>
            </a:r>
          </a:p>
          <a:p>
            <a:pPr>
              <a:spcBef>
                <a:spcPct val="50000"/>
              </a:spcBef>
            </a:pPr>
            <a:r>
              <a:rPr lang="en-US" sz="3200" b="1">
                <a:solidFill>
                  <a:srgbClr val="0033CC"/>
                </a:solidFill>
                <a:latin typeface="Arial" charset="0"/>
                <a:cs typeface="Arial" charset="0"/>
              </a:rPr>
              <a:t>“Một lần…. tín,vạn lần.....tin.”</a:t>
            </a:r>
          </a:p>
        </p:txBody>
      </p:sp>
      <p:pic>
        <p:nvPicPr>
          <p:cNvPr id="68618" name="Picture 10" descr="questspin_b"/>
          <p:cNvPicPr>
            <a:picLocks noChangeAspect="1" noChangeArrowheads="1" noCrop="1"/>
          </p:cNvPicPr>
          <p:nvPr/>
        </p:nvPicPr>
        <p:blipFill>
          <a:blip r:embed="rId7"/>
          <a:srcRect/>
          <a:stretch>
            <a:fillRect/>
          </a:stretch>
        </p:blipFill>
        <p:spPr bwMode="auto">
          <a:xfrm>
            <a:off x="1143000" y="304800"/>
            <a:ext cx="990600" cy="962025"/>
          </a:xfrm>
          <a:prstGeom prst="rect">
            <a:avLst/>
          </a:prstGeom>
          <a:noFill/>
          <a:ln w="9525">
            <a:noFill/>
            <a:miter lim="800000"/>
            <a:headEnd/>
            <a:tailEnd/>
          </a:ln>
        </p:spPr>
      </p:pic>
      <p:sp>
        <p:nvSpPr>
          <p:cNvPr id="68624" name="Text Box 16"/>
          <p:cNvSpPr txBox="1">
            <a:spLocks noChangeArrowheads="1"/>
          </p:cNvSpPr>
          <p:nvPr/>
        </p:nvSpPr>
        <p:spPr bwMode="auto">
          <a:xfrm>
            <a:off x="304800" y="3733800"/>
            <a:ext cx="8458200" cy="701675"/>
          </a:xfrm>
          <a:prstGeom prst="rect">
            <a:avLst/>
          </a:prstGeom>
          <a:noFill/>
          <a:ln w="9525">
            <a:noFill/>
            <a:miter lim="800000"/>
            <a:headEnd/>
            <a:tailEnd/>
          </a:ln>
        </p:spPr>
        <p:txBody>
          <a:bodyPr>
            <a:spAutoFit/>
          </a:bodyPr>
          <a:lstStyle/>
          <a:p>
            <a:pPr algn="ctr">
              <a:spcBef>
                <a:spcPct val="50000"/>
              </a:spcBef>
            </a:pPr>
            <a:r>
              <a:rPr lang="en-US" sz="4000" b="1">
                <a:solidFill>
                  <a:srgbClr val="FF3300"/>
                </a:solidFill>
                <a:latin typeface="Tahoma" pitchFamily="34" charset="0"/>
                <a:cs typeface="Arial" charset="0"/>
                <a:sym typeface="Wingdings" pitchFamily="2" charset="2"/>
              </a:rPr>
              <a:t> </a:t>
            </a:r>
            <a:r>
              <a:rPr lang="en-US" sz="4000" b="1">
                <a:solidFill>
                  <a:srgbClr val="FF3300"/>
                </a:solidFill>
                <a:latin typeface="Tahoma" pitchFamily="34" charset="0"/>
                <a:cs typeface="Arial" charset="0"/>
              </a:rPr>
              <a:t>Một lần </a:t>
            </a:r>
            <a:r>
              <a:rPr lang="en-US" sz="4000" b="1" u="sng">
                <a:solidFill>
                  <a:srgbClr val="FF3300"/>
                </a:solidFill>
                <a:latin typeface="Tahoma" pitchFamily="34" charset="0"/>
                <a:cs typeface="Arial" charset="0"/>
              </a:rPr>
              <a:t>bất</a:t>
            </a:r>
            <a:r>
              <a:rPr lang="en-US" sz="4000" b="1">
                <a:solidFill>
                  <a:srgbClr val="FF3300"/>
                </a:solidFill>
                <a:latin typeface="Tahoma" pitchFamily="34" charset="0"/>
                <a:cs typeface="Arial" charset="0"/>
              </a:rPr>
              <a:t> tín,vạn lần </a:t>
            </a:r>
            <a:r>
              <a:rPr lang="en-US" sz="4000" b="1" u="sng">
                <a:solidFill>
                  <a:srgbClr val="FF3300"/>
                </a:solidFill>
                <a:latin typeface="Tahoma" pitchFamily="34" charset="0"/>
                <a:cs typeface="Arial" charset="0"/>
              </a:rPr>
              <a:t>bất</a:t>
            </a:r>
            <a:r>
              <a:rPr lang="en-US" sz="4000" b="1">
                <a:solidFill>
                  <a:srgbClr val="FF3300"/>
                </a:solidFill>
                <a:latin typeface="Tahoma" pitchFamily="34" charset="0"/>
                <a:cs typeface="Arial" charset="0"/>
              </a:rPr>
              <a:t> tin</a:t>
            </a:r>
          </a:p>
        </p:txBody>
      </p:sp>
      <p:pic>
        <p:nvPicPr>
          <p:cNvPr id="18438" name="Picture 25" descr="christmas_bell_ringing_sx">
            <a:hlinkClick r:id="rId8" action="ppaction://hlinksldjump"/>
          </p:cNvPr>
          <p:cNvPicPr>
            <a:picLocks noChangeAspect="1" noChangeArrowheads="1" noCrop="1"/>
          </p:cNvPicPr>
          <p:nvPr/>
        </p:nvPicPr>
        <p:blipFill>
          <a:blip r:embed="rId9"/>
          <a:srcRect/>
          <a:stretch>
            <a:fillRect/>
          </a:stretch>
        </p:blipFill>
        <p:spPr bwMode="auto">
          <a:xfrm>
            <a:off x="7772400" y="5181600"/>
            <a:ext cx="1371600" cy="1371600"/>
          </a:xfrm>
          <a:prstGeom prst="rect">
            <a:avLst/>
          </a:prstGeom>
          <a:noFill/>
          <a:ln w="9525">
            <a:noFill/>
            <a:miter lim="800000"/>
            <a:headEnd/>
            <a:tailEnd/>
          </a:ln>
        </p:spPr>
      </p:pic>
      <p:sp>
        <p:nvSpPr>
          <p:cNvPr id="68634" name="Rectangle 26"/>
          <p:cNvSpPr>
            <a:spLocks noChangeArrowheads="1"/>
          </p:cNvSpPr>
          <p:nvPr/>
        </p:nvSpPr>
        <p:spPr bwMode="auto">
          <a:xfrm>
            <a:off x="533400" y="6019800"/>
            <a:ext cx="1066800" cy="457200"/>
          </a:xfrm>
          <a:prstGeom prst="rect">
            <a:avLst/>
          </a:prstGeom>
          <a:solidFill>
            <a:schemeClr val="accent1"/>
          </a:solidFill>
          <a:ln w="9525" algn="ctr">
            <a:solidFill>
              <a:schemeClr val="tx1"/>
            </a:solidFill>
            <a:miter lim="800000"/>
            <a:headEnd/>
            <a:tailEnd/>
          </a:ln>
        </p:spPr>
        <p:txBody>
          <a:bodyPr wrap="none" anchor="ctr"/>
          <a:lstStyle/>
          <a:p>
            <a:pPr algn="ctr"/>
            <a:r>
              <a:rPr lang="en-US" b="1">
                <a:latin typeface="Arial" charset="0"/>
                <a:cs typeface="Arial" charset="0"/>
              </a:rPr>
              <a:t>Tính giờ</a:t>
            </a:r>
          </a:p>
        </p:txBody>
      </p:sp>
      <p:sp>
        <p:nvSpPr>
          <p:cNvPr id="68636" name="Oval 28"/>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1</a:t>
            </a:r>
          </a:p>
        </p:txBody>
      </p:sp>
      <p:sp>
        <p:nvSpPr>
          <p:cNvPr id="68637" name="Oval 29"/>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2</a:t>
            </a:r>
          </a:p>
        </p:txBody>
      </p:sp>
      <p:sp>
        <p:nvSpPr>
          <p:cNvPr id="68638" name="Oval 30"/>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3</a:t>
            </a:r>
          </a:p>
        </p:txBody>
      </p:sp>
      <p:sp>
        <p:nvSpPr>
          <p:cNvPr id="68639" name="Oval 31"/>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4</a:t>
            </a:r>
          </a:p>
        </p:txBody>
      </p:sp>
      <p:sp>
        <p:nvSpPr>
          <p:cNvPr id="68640" name="Oval 32"/>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5</a:t>
            </a:r>
          </a:p>
        </p:txBody>
      </p:sp>
      <p:sp>
        <p:nvSpPr>
          <p:cNvPr id="68641" name="Oval 33"/>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6</a:t>
            </a:r>
          </a:p>
        </p:txBody>
      </p:sp>
      <p:sp>
        <p:nvSpPr>
          <p:cNvPr id="68642" name="Oval 34"/>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7</a:t>
            </a:r>
          </a:p>
        </p:txBody>
      </p:sp>
      <p:sp>
        <p:nvSpPr>
          <p:cNvPr id="68643" name="Oval 35"/>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8</a:t>
            </a:r>
          </a:p>
        </p:txBody>
      </p:sp>
      <p:sp>
        <p:nvSpPr>
          <p:cNvPr id="68644" name="Oval 36"/>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9</a:t>
            </a:r>
          </a:p>
        </p:txBody>
      </p:sp>
      <p:sp>
        <p:nvSpPr>
          <p:cNvPr id="68647" name="Oval 39"/>
          <p:cNvSpPr>
            <a:spLocks noChangeArrowheads="1"/>
          </p:cNvSpPr>
          <p:nvPr/>
        </p:nvSpPr>
        <p:spPr bwMode="auto">
          <a:xfrm>
            <a:off x="609600" y="50292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10</a:t>
            </a:r>
          </a:p>
        </p:txBody>
      </p:sp>
      <p:sp>
        <p:nvSpPr>
          <p:cNvPr id="18450" name="Line 40"/>
          <p:cNvSpPr>
            <a:spLocks noChangeShapeType="1"/>
          </p:cNvSpPr>
          <p:nvPr/>
        </p:nvSpPr>
        <p:spPr bwMode="auto">
          <a:xfrm>
            <a:off x="5638800" y="3962400"/>
            <a:ext cx="0" cy="0"/>
          </a:xfrm>
          <a:prstGeom prst="line">
            <a:avLst/>
          </a:prstGeom>
          <a:noFill/>
          <a:ln w="9525">
            <a:solidFill>
              <a:schemeClr val="tx1"/>
            </a:solidFill>
            <a:round/>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68618"/>
                                        </p:tgtEl>
                                        <p:attrNameLst>
                                          <p:attrName>style.visibility</p:attrName>
                                        </p:attrNameLst>
                                      </p:cBhvr>
                                      <p:to>
                                        <p:strVal val="visible"/>
                                      </p:to>
                                    </p:set>
                                    <p:anim calcmode="lin" valueType="num">
                                      <p:cBhvr>
                                        <p:cTn id="7" dur="500" fill="hold"/>
                                        <p:tgtEl>
                                          <p:spTgt spid="6861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6861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6861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68618"/>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par>
                                <p:cTn id="17" presetID="39" presetClass="entr" presetSubtype="0" accel="100000" fill="hold" grpId="0" nodeType="withEffect">
                                  <p:stCondLst>
                                    <p:cond delay="0"/>
                                  </p:stCondLst>
                                  <p:childTnLst>
                                    <p:set>
                                      <p:cBhvr>
                                        <p:cTn id="18" dur="1" fill="hold">
                                          <p:stCondLst>
                                            <p:cond delay="0"/>
                                          </p:stCondLst>
                                        </p:cTn>
                                        <p:tgtEl>
                                          <p:spTgt spid="68615"/>
                                        </p:tgtEl>
                                        <p:attrNameLst>
                                          <p:attrName>style.visibility</p:attrName>
                                        </p:attrNameLst>
                                      </p:cBhvr>
                                      <p:to>
                                        <p:strVal val="visible"/>
                                      </p:to>
                                    </p:set>
                                    <p:anim calcmode="lin" valueType="num">
                                      <p:cBhvr>
                                        <p:cTn id="19" dur="500" fill="hold"/>
                                        <p:tgtEl>
                                          <p:spTgt spid="68615"/>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8615"/>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8615"/>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8615"/>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528" fill="hold" grpId="0" nodeType="clickEffect">
                                  <p:stCondLst>
                                    <p:cond delay="0"/>
                                  </p:stCondLst>
                                  <p:childTnLst>
                                    <p:set>
                                      <p:cBhvr>
                                        <p:cTn id="26" dur="1" fill="hold">
                                          <p:stCondLst>
                                            <p:cond delay="0"/>
                                          </p:stCondLst>
                                        </p:cTn>
                                        <p:tgtEl>
                                          <p:spTgt spid="68624"/>
                                        </p:tgtEl>
                                        <p:attrNameLst>
                                          <p:attrName>style.visibility</p:attrName>
                                        </p:attrNameLst>
                                      </p:cBhvr>
                                      <p:to>
                                        <p:strVal val="visible"/>
                                      </p:to>
                                    </p:set>
                                    <p:anim calcmode="lin" valueType="num">
                                      <p:cBhvr>
                                        <p:cTn id="27" dur="500" fill="hold"/>
                                        <p:tgtEl>
                                          <p:spTgt spid="68624"/>
                                        </p:tgtEl>
                                        <p:attrNameLst>
                                          <p:attrName>ppt_w</p:attrName>
                                        </p:attrNameLst>
                                      </p:cBhvr>
                                      <p:tavLst>
                                        <p:tav tm="0">
                                          <p:val>
                                            <p:fltVal val="0"/>
                                          </p:val>
                                        </p:tav>
                                        <p:tav tm="100000">
                                          <p:val>
                                            <p:strVal val="#ppt_w"/>
                                          </p:val>
                                        </p:tav>
                                      </p:tavLst>
                                    </p:anim>
                                    <p:anim calcmode="lin" valueType="num">
                                      <p:cBhvr>
                                        <p:cTn id="28" dur="500" fill="hold"/>
                                        <p:tgtEl>
                                          <p:spTgt spid="68624"/>
                                        </p:tgtEl>
                                        <p:attrNameLst>
                                          <p:attrName>ppt_h</p:attrName>
                                        </p:attrNameLst>
                                      </p:cBhvr>
                                      <p:tavLst>
                                        <p:tav tm="0">
                                          <p:val>
                                            <p:fltVal val="0"/>
                                          </p:val>
                                        </p:tav>
                                        <p:tav tm="100000">
                                          <p:val>
                                            <p:strVal val="#ppt_h"/>
                                          </p:val>
                                        </p:tav>
                                      </p:tavLst>
                                    </p:anim>
                                    <p:anim calcmode="lin" valueType="num">
                                      <p:cBhvr>
                                        <p:cTn id="29" dur="500" fill="hold"/>
                                        <p:tgtEl>
                                          <p:spTgt spid="68624"/>
                                        </p:tgtEl>
                                        <p:attrNameLst>
                                          <p:attrName>ppt_x</p:attrName>
                                        </p:attrNameLst>
                                      </p:cBhvr>
                                      <p:tavLst>
                                        <p:tav tm="0">
                                          <p:val>
                                            <p:fltVal val="0.5"/>
                                          </p:val>
                                        </p:tav>
                                        <p:tav tm="100000">
                                          <p:val>
                                            <p:strVal val="#ppt_x"/>
                                          </p:val>
                                        </p:tav>
                                      </p:tavLst>
                                    </p:anim>
                                    <p:anim calcmode="lin" valueType="num">
                                      <p:cBhvr>
                                        <p:cTn id="30" dur="500" fill="hold"/>
                                        <p:tgtEl>
                                          <p:spTgt spid="68624"/>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68634"/>
                    </p:tgtEl>
                  </p:cond>
                </p:stCondLst>
                <p:endSync evt="end" delay="0">
                  <p:rtn val="all"/>
                </p:endSync>
                <p:childTnLst>
                  <p:par>
                    <p:cTn id="32" fill="hold" nodeType="clickPar">
                      <p:stCondLst>
                        <p:cond delay="0"/>
                      </p:stCondLst>
                      <p:childTnLst>
                        <p:par>
                          <p:cTn id="33" fill="hold" nodeType="withGroup">
                            <p:stCondLst>
                              <p:cond delay="0"/>
                            </p:stCondLst>
                            <p:childTnLst>
                              <p:par>
                                <p:cTn id="34" presetID="11" presetClass="entr" presetSubtype="0" fill="hold" grpId="0" nodeType="clickEffect">
                                  <p:stCondLst>
                                    <p:cond delay="0"/>
                                  </p:stCondLst>
                                  <p:childTnLst>
                                    <p:set>
                                      <p:cBhvr>
                                        <p:cTn id="35" dur="1000">
                                          <p:stCondLst>
                                            <p:cond delay="0"/>
                                          </p:stCondLst>
                                        </p:cTn>
                                        <p:tgtEl>
                                          <p:spTgt spid="68636"/>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4" name="click.wav"/>
                                        </p:tgtEl>
                                      </p:cMediaNode>
                                    </p:audio>
                                  </p:subTnLst>
                                </p:cTn>
                              </p:par>
                            </p:childTnLst>
                          </p:cTn>
                        </p:par>
                        <p:par>
                          <p:cTn id="36" fill="hold" nodeType="afterGroup">
                            <p:stCondLst>
                              <p:cond delay="1000"/>
                            </p:stCondLst>
                            <p:childTnLst>
                              <p:par>
                                <p:cTn id="37" presetID="11" presetClass="entr" presetSubtype="0" fill="hold" grpId="0" nodeType="afterEffect">
                                  <p:stCondLst>
                                    <p:cond delay="0"/>
                                  </p:stCondLst>
                                  <p:childTnLst>
                                    <p:set>
                                      <p:cBhvr>
                                        <p:cTn id="38" dur="1000">
                                          <p:stCondLst>
                                            <p:cond delay="0"/>
                                          </p:stCondLst>
                                        </p:cTn>
                                        <p:tgtEl>
                                          <p:spTgt spid="68637"/>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4" name="click.wav"/>
                                        </p:tgtEl>
                                      </p:cMediaNode>
                                    </p:audio>
                                  </p:subTnLst>
                                </p:cTn>
                              </p:par>
                            </p:childTnLst>
                          </p:cTn>
                        </p:par>
                        <p:par>
                          <p:cTn id="39" fill="hold" nodeType="afterGroup">
                            <p:stCondLst>
                              <p:cond delay="2000"/>
                            </p:stCondLst>
                            <p:childTnLst>
                              <p:par>
                                <p:cTn id="40" presetID="11" presetClass="entr" presetSubtype="0" fill="hold" grpId="0" nodeType="afterEffect">
                                  <p:stCondLst>
                                    <p:cond delay="0"/>
                                  </p:stCondLst>
                                  <p:childTnLst>
                                    <p:set>
                                      <p:cBhvr>
                                        <p:cTn id="41" dur="1000">
                                          <p:stCondLst>
                                            <p:cond delay="0"/>
                                          </p:stCondLst>
                                        </p:cTn>
                                        <p:tgtEl>
                                          <p:spTgt spid="68638"/>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4" name="click.wav"/>
                                        </p:tgtEl>
                                      </p:cMediaNode>
                                    </p:audio>
                                  </p:subTnLst>
                                </p:cTn>
                              </p:par>
                            </p:childTnLst>
                          </p:cTn>
                        </p:par>
                        <p:par>
                          <p:cTn id="42" fill="hold" nodeType="afterGroup">
                            <p:stCondLst>
                              <p:cond delay="3000"/>
                            </p:stCondLst>
                            <p:childTnLst>
                              <p:par>
                                <p:cTn id="43" presetID="11" presetClass="entr" presetSubtype="0" fill="hold" grpId="0" nodeType="afterEffect">
                                  <p:stCondLst>
                                    <p:cond delay="0"/>
                                  </p:stCondLst>
                                  <p:childTnLst>
                                    <p:set>
                                      <p:cBhvr>
                                        <p:cTn id="44" dur="1000">
                                          <p:stCondLst>
                                            <p:cond delay="0"/>
                                          </p:stCondLst>
                                        </p:cTn>
                                        <p:tgtEl>
                                          <p:spTgt spid="68639"/>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4" name="click.wav"/>
                                        </p:tgtEl>
                                      </p:cMediaNode>
                                    </p:audio>
                                  </p:subTnLst>
                                </p:cTn>
                              </p:par>
                            </p:childTnLst>
                          </p:cTn>
                        </p:par>
                        <p:par>
                          <p:cTn id="45" fill="hold" nodeType="afterGroup">
                            <p:stCondLst>
                              <p:cond delay="4000"/>
                            </p:stCondLst>
                            <p:childTnLst>
                              <p:par>
                                <p:cTn id="46" presetID="11" presetClass="entr" presetSubtype="0" fill="hold" grpId="0" nodeType="afterEffect">
                                  <p:stCondLst>
                                    <p:cond delay="0"/>
                                  </p:stCondLst>
                                  <p:childTnLst>
                                    <p:set>
                                      <p:cBhvr>
                                        <p:cTn id="47" dur="1000">
                                          <p:stCondLst>
                                            <p:cond delay="0"/>
                                          </p:stCondLst>
                                        </p:cTn>
                                        <p:tgtEl>
                                          <p:spTgt spid="68640"/>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4" name="click.wav"/>
                                        </p:tgtEl>
                                      </p:cMediaNode>
                                    </p:audio>
                                  </p:subTnLst>
                                </p:cTn>
                              </p:par>
                            </p:childTnLst>
                          </p:cTn>
                        </p:par>
                        <p:par>
                          <p:cTn id="48" fill="hold" nodeType="afterGroup">
                            <p:stCondLst>
                              <p:cond delay="5000"/>
                            </p:stCondLst>
                            <p:childTnLst>
                              <p:par>
                                <p:cTn id="49" presetID="11" presetClass="entr" presetSubtype="0" fill="hold" grpId="0" nodeType="afterEffect">
                                  <p:stCondLst>
                                    <p:cond delay="0"/>
                                  </p:stCondLst>
                                  <p:childTnLst>
                                    <p:set>
                                      <p:cBhvr>
                                        <p:cTn id="50" dur="1000">
                                          <p:stCondLst>
                                            <p:cond delay="0"/>
                                          </p:stCondLst>
                                        </p:cTn>
                                        <p:tgtEl>
                                          <p:spTgt spid="6864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4" name="click.wav"/>
                                        </p:tgtEl>
                                      </p:cMediaNode>
                                    </p:audio>
                                  </p:subTnLst>
                                </p:cTn>
                              </p:par>
                            </p:childTnLst>
                          </p:cTn>
                        </p:par>
                        <p:par>
                          <p:cTn id="51" fill="hold" nodeType="afterGroup">
                            <p:stCondLst>
                              <p:cond delay="6000"/>
                            </p:stCondLst>
                            <p:childTnLst>
                              <p:par>
                                <p:cTn id="52" presetID="11" presetClass="entr" presetSubtype="0" fill="hold" grpId="0" nodeType="afterEffect">
                                  <p:stCondLst>
                                    <p:cond delay="0"/>
                                  </p:stCondLst>
                                  <p:childTnLst>
                                    <p:set>
                                      <p:cBhvr>
                                        <p:cTn id="53" dur="1000">
                                          <p:stCondLst>
                                            <p:cond delay="0"/>
                                          </p:stCondLst>
                                        </p:cTn>
                                        <p:tgtEl>
                                          <p:spTgt spid="6864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4" name="click.wav"/>
                                        </p:tgtEl>
                                      </p:cMediaNode>
                                    </p:audio>
                                  </p:subTnLst>
                                </p:cTn>
                              </p:par>
                            </p:childTnLst>
                          </p:cTn>
                        </p:par>
                        <p:par>
                          <p:cTn id="54" fill="hold" nodeType="afterGroup">
                            <p:stCondLst>
                              <p:cond delay="7000"/>
                            </p:stCondLst>
                            <p:childTnLst>
                              <p:par>
                                <p:cTn id="55" presetID="11" presetClass="entr" presetSubtype="0" fill="hold" grpId="0" nodeType="afterEffect">
                                  <p:stCondLst>
                                    <p:cond delay="0"/>
                                  </p:stCondLst>
                                  <p:childTnLst>
                                    <p:set>
                                      <p:cBhvr>
                                        <p:cTn id="56" dur="1000">
                                          <p:stCondLst>
                                            <p:cond delay="0"/>
                                          </p:stCondLst>
                                        </p:cTn>
                                        <p:tgtEl>
                                          <p:spTgt spid="68643"/>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4" name="click.wav"/>
                                        </p:tgtEl>
                                      </p:cMediaNode>
                                    </p:audio>
                                  </p:subTnLst>
                                </p:cTn>
                              </p:par>
                            </p:childTnLst>
                          </p:cTn>
                        </p:par>
                        <p:par>
                          <p:cTn id="57" fill="hold" nodeType="afterGroup">
                            <p:stCondLst>
                              <p:cond delay="8000"/>
                            </p:stCondLst>
                            <p:childTnLst>
                              <p:par>
                                <p:cTn id="58" presetID="11" presetClass="entr" presetSubtype="0" fill="hold" grpId="0" nodeType="afterEffect">
                                  <p:stCondLst>
                                    <p:cond delay="0"/>
                                  </p:stCondLst>
                                  <p:childTnLst>
                                    <p:set>
                                      <p:cBhvr>
                                        <p:cTn id="59" dur="1000">
                                          <p:stCondLst>
                                            <p:cond delay="0"/>
                                          </p:stCondLst>
                                        </p:cTn>
                                        <p:tgtEl>
                                          <p:spTgt spid="68644"/>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4" name="click.wav"/>
                                        </p:tgtEl>
                                      </p:cMediaNode>
                                    </p:audio>
                                  </p:subTnLst>
                                </p:cTn>
                              </p:par>
                            </p:childTnLst>
                          </p:cTn>
                        </p:par>
                        <p:par>
                          <p:cTn id="60" fill="hold" nodeType="afterGroup">
                            <p:stCondLst>
                              <p:cond delay="9000"/>
                            </p:stCondLst>
                            <p:childTnLst>
                              <p:par>
                                <p:cTn id="61" presetID="11" presetClass="entr" presetSubtype="0" fill="hold" grpId="0" nodeType="afterEffect">
                                  <p:stCondLst>
                                    <p:cond delay="0"/>
                                  </p:stCondLst>
                                  <p:childTnLst>
                                    <p:set>
                                      <p:cBhvr>
                                        <p:cTn id="62" dur="1000">
                                          <p:stCondLst>
                                            <p:cond delay="0"/>
                                          </p:stCondLst>
                                        </p:cTn>
                                        <p:tgtEl>
                                          <p:spTgt spid="68647"/>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5" name="drumroll.wav"/>
                                        </p:tgtEl>
                                      </p:cMediaNode>
                                    </p:audio>
                                  </p:subTnLst>
                                </p:cTn>
                              </p:par>
                            </p:childTnLst>
                          </p:cTn>
                        </p:par>
                      </p:childTnLst>
                    </p:cTn>
                  </p:par>
                </p:childTnLst>
              </p:cTn>
              <p:nextCondLst>
                <p:cond evt="onClick" delay="0">
                  <p:tgtEl>
                    <p:spTgt spid="68634"/>
                  </p:tgtEl>
                </p:cond>
              </p:nextCondLst>
            </p:seq>
          </p:childTnLst>
        </p:cTn>
      </p:par>
    </p:tnLst>
    <p:bldLst>
      <p:bldP spid="68615" grpId="0"/>
      <p:bldP spid="68624" grpId="0" autoUpdateAnimBg="0"/>
      <p:bldP spid="68636" grpId="0" animBg="1"/>
      <p:bldP spid="68637" grpId="0" animBg="1"/>
      <p:bldP spid="68638" grpId="0" animBg="1"/>
      <p:bldP spid="68639" grpId="0" animBg="1"/>
      <p:bldP spid="68640" grpId="0" animBg="1"/>
      <p:bldP spid="68641" grpId="0" animBg="1"/>
      <p:bldP spid="68642" grpId="0" animBg="1"/>
      <p:bldP spid="68643" grpId="0" animBg="1"/>
      <p:bldP spid="68644" grpId="0" animBg="1"/>
      <p:bldP spid="6864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85800" y="381000"/>
            <a:ext cx="8012113" cy="685800"/>
            <a:chOff x="432" y="2160"/>
            <a:chExt cx="5047" cy="432"/>
          </a:xfrm>
        </p:grpSpPr>
        <p:sp>
          <p:nvSpPr>
            <p:cNvPr id="19474" name="Rectangle 3"/>
            <p:cNvSpPr>
              <a:spLocks noChangeArrowheads="1"/>
            </p:cNvSpPr>
            <p:nvPr/>
          </p:nvSpPr>
          <p:spPr bwMode="auto">
            <a:xfrm>
              <a:off x="432" y="2352"/>
              <a:ext cx="5040" cy="240"/>
            </a:xfrm>
            <a:prstGeom prst="rect">
              <a:avLst/>
            </a:prstGeom>
            <a:solidFill>
              <a:srgbClr val="00FF00"/>
            </a:solidFill>
            <a:ln w="9525">
              <a:solidFill>
                <a:schemeClr val="tx1"/>
              </a:solidFill>
              <a:miter lim="800000"/>
              <a:headEnd/>
              <a:tailEnd/>
            </a:ln>
          </p:spPr>
          <p:txBody>
            <a:bodyPr wrap="none" anchor="ctr"/>
            <a:lstStyle/>
            <a:p>
              <a:pPr algn="ctr"/>
              <a:endParaRPr lang="vi-VN" b="1">
                <a:latin typeface="Arial" charset="0"/>
                <a:cs typeface="Arial" charset="0"/>
              </a:endParaRPr>
            </a:p>
          </p:txBody>
        </p:sp>
        <p:sp>
          <p:nvSpPr>
            <p:cNvPr id="19475" name="Rectangle 4"/>
            <p:cNvSpPr>
              <a:spLocks noChangeArrowheads="1"/>
            </p:cNvSpPr>
            <p:nvPr/>
          </p:nvSpPr>
          <p:spPr bwMode="auto">
            <a:xfrm>
              <a:off x="439" y="2160"/>
              <a:ext cx="5040" cy="96"/>
            </a:xfrm>
            <a:prstGeom prst="rect">
              <a:avLst/>
            </a:prstGeom>
            <a:solidFill>
              <a:srgbClr val="00FF00"/>
            </a:solidFill>
            <a:ln w="9525">
              <a:solidFill>
                <a:schemeClr val="tx1"/>
              </a:solidFill>
              <a:miter lim="800000"/>
              <a:headEnd/>
              <a:tailEnd/>
            </a:ln>
          </p:spPr>
          <p:txBody>
            <a:bodyPr wrap="none" anchor="ctr"/>
            <a:lstStyle/>
            <a:p>
              <a:pPr algn="ctr"/>
              <a:endParaRPr lang="vi-VN" b="1">
                <a:latin typeface="Arial" charset="0"/>
                <a:cs typeface="Arial" charset="0"/>
              </a:endParaRPr>
            </a:p>
          </p:txBody>
        </p:sp>
      </p:grpSp>
      <p:sp>
        <p:nvSpPr>
          <p:cNvPr id="74758" name="Text Box 6">
            <a:hlinkClick r:id="rId6" action="ppaction://hlinksldjump"/>
          </p:cNvPr>
          <p:cNvSpPr txBox="1">
            <a:spLocks noChangeArrowheads="1"/>
          </p:cNvSpPr>
          <p:nvPr/>
        </p:nvSpPr>
        <p:spPr bwMode="auto">
          <a:xfrm>
            <a:off x="914400" y="1295400"/>
            <a:ext cx="7924800" cy="2105025"/>
          </a:xfrm>
          <a:prstGeom prst="rect">
            <a:avLst/>
          </a:prstGeom>
          <a:noFill/>
          <a:ln w="9525">
            <a:noFill/>
            <a:miter lim="800000"/>
            <a:headEnd/>
            <a:tailEnd/>
          </a:ln>
        </p:spPr>
        <p:txBody>
          <a:bodyPr>
            <a:spAutoFit/>
          </a:bodyPr>
          <a:lstStyle/>
          <a:p>
            <a:pPr>
              <a:spcBef>
                <a:spcPct val="50000"/>
              </a:spcBef>
            </a:pPr>
            <a:r>
              <a:rPr lang="en-US" sz="3600" b="1">
                <a:solidFill>
                  <a:srgbClr val="0000FF"/>
                </a:solidFill>
                <a:latin typeface="Arial" charset="0"/>
                <a:cs typeface="Arial" charset="0"/>
              </a:rPr>
              <a:t>     Điền từ vào chỗ trống:</a:t>
            </a:r>
          </a:p>
          <a:p>
            <a:pPr>
              <a:spcBef>
                <a:spcPct val="50000"/>
              </a:spcBef>
            </a:pPr>
            <a:r>
              <a:rPr lang="en-US" sz="3200" b="1">
                <a:solidFill>
                  <a:srgbClr val="0000FF"/>
                </a:solidFill>
                <a:latin typeface="Arial" charset="0"/>
                <a:cs typeface="Arial" charset="0"/>
              </a:rPr>
              <a:t>“Nói …..phải giữ lấy ……</a:t>
            </a:r>
          </a:p>
          <a:p>
            <a:pPr>
              <a:spcBef>
                <a:spcPct val="50000"/>
              </a:spcBef>
            </a:pPr>
            <a:r>
              <a:rPr lang="en-US" sz="3200" b="1">
                <a:solidFill>
                  <a:srgbClr val="0000FF"/>
                </a:solidFill>
                <a:latin typeface="Arial" charset="0"/>
                <a:cs typeface="Arial" charset="0"/>
              </a:rPr>
              <a:t>Đừng như con bướm đậu rồi lại bay”</a:t>
            </a:r>
            <a:r>
              <a:rPr lang="en-US" sz="2400" b="1">
                <a:solidFill>
                  <a:srgbClr val="0000FF"/>
                </a:solidFill>
                <a:latin typeface="Arial" charset="0"/>
                <a:cs typeface="Arial" charset="0"/>
              </a:rPr>
              <a:t>  </a:t>
            </a:r>
            <a:endParaRPr lang="en-US" sz="4400" b="1">
              <a:solidFill>
                <a:srgbClr val="0000FF"/>
              </a:solidFill>
              <a:latin typeface="Tahoma" pitchFamily="34" charset="0"/>
              <a:cs typeface="Arial" charset="0"/>
            </a:endParaRPr>
          </a:p>
        </p:txBody>
      </p:sp>
      <p:pic>
        <p:nvPicPr>
          <p:cNvPr id="74759" name="Picture 7" descr="questspin_b"/>
          <p:cNvPicPr>
            <a:picLocks noChangeAspect="1" noChangeArrowheads="1" noCrop="1"/>
          </p:cNvPicPr>
          <p:nvPr/>
        </p:nvPicPr>
        <p:blipFill>
          <a:blip r:embed="rId7"/>
          <a:srcRect/>
          <a:stretch>
            <a:fillRect/>
          </a:stretch>
        </p:blipFill>
        <p:spPr bwMode="auto">
          <a:xfrm>
            <a:off x="1143000" y="304800"/>
            <a:ext cx="990600" cy="962025"/>
          </a:xfrm>
          <a:prstGeom prst="rect">
            <a:avLst/>
          </a:prstGeom>
          <a:noFill/>
          <a:ln w="9525">
            <a:noFill/>
            <a:miter lim="800000"/>
            <a:headEnd/>
            <a:tailEnd/>
          </a:ln>
        </p:spPr>
      </p:pic>
      <p:sp>
        <p:nvSpPr>
          <p:cNvPr id="74764" name="Text Box 12"/>
          <p:cNvSpPr txBox="1">
            <a:spLocks noChangeArrowheads="1"/>
          </p:cNvSpPr>
          <p:nvPr/>
        </p:nvSpPr>
        <p:spPr bwMode="auto">
          <a:xfrm>
            <a:off x="304800" y="3487738"/>
            <a:ext cx="8763000" cy="1465262"/>
          </a:xfrm>
          <a:prstGeom prst="rect">
            <a:avLst/>
          </a:prstGeom>
          <a:noFill/>
          <a:ln w="9525">
            <a:noFill/>
            <a:miter lim="800000"/>
            <a:headEnd/>
            <a:tailEnd/>
          </a:ln>
        </p:spPr>
        <p:txBody>
          <a:bodyPr>
            <a:spAutoFit/>
          </a:bodyPr>
          <a:lstStyle/>
          <a:p>
            <a:pPr eaLnBrk="0" hangingPunct="0">
              <a:spcBef>
                <a:spcPct val="50000"/>
              </a:spcBef>
            </a:pPr>
            <a:r>
              <a:rPr lang="en-US" sz="3600" b="1">
                <a:solidFill>
                  <a:srgbClr val="FF3300"/>
                </a:solidFill>
                <a:latin typeface="Tahoma" pitchFamily="34" charset="0"/>
                <a:cs typeface="Arial" charset="0"/>
              </a:rPr>
              <a:t>         </a:t>
            </a:r>
            <a:r>
              <a:rPr lang="en-US" sz="3600" b="1">
                <a:solidFill>
                  <a:srgbClr val="FF3300"/>
                </a:solidFill>
                <a:latin typeface="Tahoma" pitchFamily="34" charset="0"/>
                <a:cs typeface="Arial" charset="0"/>
                <a:sym typeface="Wingdings" pitchFamily="2" charset="2"/>
              </a:rPr>
              <a:t>Nói </a:t>
            </a:r>
            <a:r>
              <a:rPr lang="en-US" sz="3600" b="1" u="sng">
                <a:solidFill>
                  <a:srgbClr val="FF3300"/>
                </a:solidFill>
                <a:latin typeface="Tahoma" pitchFamily="34" charset="0"/>
                <a:cs typeface="Arial" charset="0"/>
                <a:sym typeface="Wingdings" pitchFamily="2" charset="2"/>
              </a:rPr>
              <a:t>lời</a:t>
            </a:r>
            <a:r>
              <a:rPr lang="en-US" sz="3600" b="1">
                <a:solidFill>
                  <a:srgbClr val="FF3300"/>
                </a:solidFill>
                <a:latin typeface="Tahoma" pitchFamily="34" charset="0"/>
                <a:cs typeface="Arial" charset="0"/>
                <a:sym typeface="Wingdings" pitchFamily="2" charset="2"/>
              </a:rPr>
              <a:t> phải giữ lấy </a:t>
            </a:r>
            <a:r>
              <a:rPr lang="en-US" sz="3600" b="1" u="sng">
                <a:solidFill>
                  <a:srgbClr val="FF3300"/>
                </a:solidFill>
                <a:latin typeface="Tahoma" pitchFamily="34" charset="0"/>
                <a:cs typeface="Arial" charset="0"/>
                <a:sym typeface="Wingdings" pitchFamily="2" charset="2"/>
              </a:rPr>
              <a:t>lời</a:t>
            </a:r>
          </a:p>
          <a:p>
            <a:pPr eaLnBrk="0" hangingPunct="0">
              <a:spcBef>
                <a:spcPct val="50000"/>
              </a:spcBef>
            </a:pPr>
            <a:r>
              <a:rPr lang="en-US" sz="3600" b="1">
                <a:solidFill>
                  <a:srgbClr val="FF3300"/>
                </a:solidFill>
                <a:latin typeface="Tahoma" pitchFamily="34" charset="0"/>
                <a:cs typeface="Arial" charset="0"/>
                <a:sym typeface="Wingdings" pitchFamily="2" charset="2"/>
              </a:rPr>
              <a:t>Đừng như con bướm đậu rồi lại bay</a:t>
            </a:r>
            <a:endParaRPr lang="en-US" sz="3600" b="1">
              <a:solidFill>
                <a:srgbClr val="FF3300"/>
              </a:solidFill>
              <a:latin typeface="Tahoma" pitchFamily="34" charset="0"/>
              <a:cs typeface="Arial" charset="0"/>
            </a:endParaRPr>
          </a:p>
        </p:txBody>
      </p:sp>
      <p:pic>
        <p:nvPicPr>
          <p:cNvPr id="19462" name="Picture 17" descr="christmas_bell_ringing_sx">
            <a:hlinkClick r:id="rId8" action="ppaction://hlinksldjump"/>
          </p:cNvPr>
          <p:cNvPicPr>
            <a:picLocks noChangeAspect="1" noChangeArrowheads="1" noCrop="1"/>
          </p:cNvPicPr>
          <p:nvPr/>
        </p:nvPicPr>
        <p:blipFill>
          <a:blip r:embed="rId9"/>
          <a:srcRect/>
          <a:stretch>
            <a:fillRect/>
          </a:stretch>
        </p:blipFill>
        <p:spPr bwMode="auto">
          <a:xfrm>
            <a:off x="7620000" y="5334000"/>
            <a:ext cx="1524000" cy="1524000"/>
          </a:xfrm>
          <a:prstGeom prst="rect">
            <a:avLst/>
          </a:prstGeom>
          <a:noFill/>
          <a:ln w="9525">
            <a:noFill/>
            <a:miter lim="800000"/>
            <a:headEnd/>
            <a:tailEnd/>
          </a:ln>
        </p:spPr>
      </p:pic>
      <p:sp>
        <p:nvSpPr>
          <p:cNvPr id="74770" name="Oval 18"/>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1</a:t>
            </a:r>
          </a:p>
        </p:txBody>
      </p:sp>
      <p:sp>
        <p:nvSpPr>
          <p:cNvPr id="74771" name="Oval 19"/>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2</a:t>
            </a:r>
          </a:p>
        </p:txBody>
      </p:sp>
      <p:sp>
        <p:nvSpPr>
          <p:cNvPr id="74772" name="Oval 20"/>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3</a:t>
            </a:r>
          </a:p>
        </p:txBody>
      </p:sp>
      <p:sp>
        <p:nvSpPr>
          <p:cNvPr id="74773" name="Oval 21"/>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4</a:t>
            </a:r>
          </a:p>
        </p:txBody>
      </p:sp>
      <p:sp>
        <p:nvSpPr>
          <p:cNvPr id="74774" name="Oval 22"/>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5</a:t>
            </a:r>
          </a:p>
        </p:txBody>
      </p:sp>
      <p:sp>
        <p:nvSpPr>
          <p:cNvPr id="74775" name="Oval 23"/>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6</a:t>
            </a:r>
          </a:p>
        </p:txBody>
      </p:sp>
      <p:sp>
        <p:nvSpPr>
          <p:cNvPr id="74776" name="Oval 24"/>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7</a:t>
            </a:r>
          </a:p>
        </p:txBody>
      </p:sp>
      <p:sp>
        <p:nvSpPr>
          <p:cNvPr id="74777" name="Oval 25"/>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8</a:t>
            </a:r>
          </a:p>
        </p:txBody>
      </p:sp>
      <p:sp>
        <p:nvSpPr>
          <p:cNvPr id="74778" name="Oval 26"/>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9</a:t>
            </a:r>
          </a:p>
        </p:txBody>
      </p:sp>
      <p:sp>
        <p:nvSpPr>
          <p:cNvPr id="74779" name="Oval 27"/>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10</a:t>
            </a:r>
          </a:p>
        </p:txBody>
      </p:sp>
      <p:sp>
        <p:nvSpPr>
          <p:cNvPr id="74780" name="Rectangle 28"/>
          <p:cNvSpPr>
            <a:spLocks noChangeArrowheads="1"/>
          </p:cNvSpPr>
          <p:nvPr/>
        </p:nvSpPr>
        <p:spPr bwMode="auto">
          <a:xfrm>
            <a:off x="533400" y="6019800"/>
            <a:ext cx="1066800" cy="457200"/>
          </a:xfrm>
          <a:prstGeom prst="rect">
            <a:avLst/>
          </a:prstGeom>
          <a:solidFill>
            <a:schemeClr val="accent1"/>
          </a:solidFill>
          <a:ln w="9525" algn="ctr">
            <a:solidFill>
              <a:schemeClr val="tx1"/>
            </a:solidFill>
            <a:miter lim="800000"/>
            <a:headEnd/>
            <a:tailEnd/>
          </a:ln>
        </p:spPr>
        <p:txBody>
          <a:bodyPr wrap="none" anchor="ctr"/>
          <a:lstStyle/>
          <a:p>
            <a:pPr algn="ctr"/>
            <a:r>
              <a:rPr lang="en-US" b="1">
                <a:latin typeface="Arial" charset="0"/>
                <a:cs typeface="Arial" charset="0"/>
              </a:rPr>
              <a:t>Tính giờ</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74759"/>
                                        </p:tgtEl>
                                        <p:attrNameLst>
                                          <p:attrName>style.visibility</p:attrName>
                                        </p:attrNameLst>
                                      </p:cBhvr>
                                      <p:to>
                                        <p:strVal val="visible"/>
                                      </p:to>
                                    </p:set>
                                    <p:anim calcmode="lin" valueType="num">
                                      <p:cBhvr>
                                        <p:cTn id="7" dur="500" fill="hold"/>
                                        <p:tgtEl>
                                          <p:spTgt spid="7475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475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475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4759"/>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par>
                                <p:cTn id="17" presetID="39" presetClass="entr" presetSubtype="0" accel="100000" fill="hold" grpId="0" nodeType="withEffect">
                                  <p:stCondLst>
                                    <p:cond delay="0"/>
                                  </p:stCondLst>
                                  <p:childTnLst>
                                    <p:set>
                                      <p:cBhvr>
                                        <p:cTn id="18" dur="1" fill="hold">
                                          <p:stCondLst>
                                            <p:cond delay="0"/>
                                          </p:stCondLst>
                                        </p:cTn>
                                        <p:tgtEl>
                                          <p:spTgt spid="74758"/>
                                        </p:tgtEl>
                                        <p:attrNameLst>
                                          <p:attrName>style.visibility</p:attrName>
                                        </p:attrNameLst>
                                      </p:cBhvr>
                                      <p:to>
                                        <p:strVal val="visible"/>
                                      </p:to>
                                    </p:set>
                                    <p:anim calcmode="lin" valueType="num">
                                      <p:cBhvr>
                                        <p:cTn id="19" dur="500" fill="hold"/>
                                        <p:tgtEl>
                                          <p:spTgt spid="74758"/>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74758"/>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74758"/>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74758"/>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54" presetClass="entr" presetSubtype="0" accel="100000" fill="hold" grpId="0" nodeType="clickEffect">
                                  <p:stCondLst>
                                    <p:cond delay="0"/>
                                  </p:stCondLst>
                                  <p:childTnLst>
                                    <p:set>
                                      <p:cBhvr>
                                        <p:cTn id="26" dur="1" fill="hold">
                                          <p:stCondLst>
                                            <p:cond delay="0"/>
                                          </p:stCondLst>
                                        </p:cTn>
                                        <p:tgtEl>
                                          <p:spTgt spid="74764"/>
                                        </p:tgtEl>
                                        <p:attrNameLst>
                                          <p:attrName>style.visibility</p:attrName>
                                        </p:attrNameLst>
                                      </p:cBhvr>
                                      <p:to>
                                        <p:strVal val="visible"/>
                                      </p:to>
                                    </p:set>
                                    <p:anim calcmode="lin" valueType="num">
                                      <p:cBhvr>
                                        <p:cTn id="27" dur="500" fill="hold"/>
                                        <p:tgtEl>
                                          <p:spTgt spid="74764"/>
                                        </p:tgtEl>
                                        <p:attrNameLst>
                                          <p:attrName>ppt_w</p:attrName>
                                        </p:attrNameLst>
                                      </p:cBhvr>
                                      <p:tavLst>
                                        <p:tav tm="0">
                                          <p:val>
                                            <p:strVal val="#ppt_w*0.05"/>
                                          </p:val>
                                        </p:tav>
                                        <p:tav tm="100000">
                                          <p:val>
                                            <p:strVal val="#ppt_w"/>
                                          </p:val>
                                        </p:tav>
                                      </p:tavLst>
                                    </p:anim>
                                    <p:anim calcmode="lin" valueType="num">
                                      <p:cBhvr>
                                        <p:cTn id="28" dur="500" fill="hold"/>
                                        <p:tgtEl>
                                          <p:spTgt spid="74764"/>
                                        </p:tgtEl>
                                        <p:attrNameLst>
                                          <p:attrName>ppt_h</p:attrName>
                                        </p:attrNameLst>
                                      </p:cBhvr>
                                      <p:tavLst>
                                        <p:tav tm="0">
                                          <p:val>
                                            <p:strVal val="#ppt_h"/>
                                          </p:val>
                                        </p:tav>
                                        <p:tav tm="100000">
                                          <p:val>
                                            <p:strVal val="#ppt_h"/>
                                          </p:val>
                                        </p:tav>
                                      </p:tavLst>
                                    </p:anim>
                                    <p:anim calcmode="lin" valueType="num">
                                      <p:cBhvr>
                                        <p:cTn id="29" dur="500" fill="hold"/>
                                        <p:tgtEl>
                                          <p:spTgt spid="74764"/>
                                        </p:tgtEl>
                                        <p:attrNameLst>
                                          <p:attrName>ppt_x</p:attrName>
                                        </p:attrNameLst>
                                      </p:cBhvr>
                                      <p:tavLst>
                                        <p:tav tm="0">
                                          <p:val>
                                            <p:strVal val="#ppt_x-.2"/>
                                          </p:val>
                                        </p:tav>
                                        <p:tav tm="100000">
                                          <p:val>
                                            <p:strVal val="#ppt_x"/>
                                          </p:val>
                                        </p:tav>
                                      </p:tavLst>
                                    </p:anim>
                                    <p:anim calcmode="lin" valueType="num">
                                      <p:cBhvr>
                                        <p:cTn id="30" dur="500" fill="hold"/>
                                        <p:tgtEl>
                                          <p:spTgt spid="74764"/>
                                        </p:tgtEl>
                                        <p:attrNameLst>
                                          <p:attrName>ppt_y</p:attrName>
                                        </p:attrNameLst>
                                      </p:cBhvr>
                                      <p:tavLst>
                                        <p:tav tm="0">
                                          <p:val>
                                            <p:strVal val="#ppt_y"/>
                                          </p:val>
                                        </p:tav>
                                        <p:tav tm="100000">
                                          <p:val>
                                            <p:strVal val="#ppt_y"/>
                                          </p:val>
                                        </p:tav>
                                      </p:tavLst>
                                    </p:anim>
                                    <p:animEffect transition="in" filter="fade">
                                      <p:cBhvr>
                                        <p:cTn id="31" dur="500"/>
                                        <p:tgtEl>
                                          <p:spTgt spid="74764"/>
                                        </p:tgtEl>
                                      </p:cBhvr>
                                    </p:animEffect>
                                  </p:childTnLst>
                                  <p:subTnLst>
                                    <p:audio>
                                      <p:cMediaNode>
                                        <p:cTn display="0" masterRel="sameClick">
                                          <p:stCondLst>
                                            <p:cond evt="begin" delay="0">
                                              <p:tn val="25"/>
                                            </p:cond>
                                          </p:stCondLst>
                                          <p:endCondLst>
                                            <p:cond evt="onStopAudio" delay="0">
                                              <p:tgtEl>
                                                <p:sldTgt/>
                                              </p:tgtEl>
                                            </p:cond>
                                          </p:endCondLst>
                                        </p:cTn>
                                        <p:tgtEl>
                                          <p:sndTgt r:embed="rId3"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74780"/>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11" presetClass="entr" presetSubtype="0" fill="hold" grpId="0" nodeType="clickEffect">
                                  <p:stCondLst>
                                    <p:cond delay="0"/>
                                  </p:stCondLst>
                                  <p:childTnLst>
                                    <p:set>
                                      <p:cBhvr>
                                        <p:cTn id="36" dur="1000">
                                          <p:stCondLst>
                                            <p:cond delay="0"/>
                                          </p:stCondLst>
                                        </p:cTn>
                                        <p:tgtEl>
                                          <p:spTgt spid="74770"/>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4" name="click.wav"/>
                                        </p:tgtEl>
                                      </p:cMediaNode>
                                    </p:audio>
                                  </p:subTnLst>
                                </p:cTn>
                              </p:par>
                            </p:childTnLst>
                          </p:cTn>
                        </p:par>
                        <p:par>
                          <p:cTn id="37" fill="hold" nodeType="afterGroup">
                            <p:stCondLst>
                              <p:cond delay="1000"/>
                            </p:stCondLst>
                            <p:childTnLst>
                              <p:par>
                                <p:cTn id="38" presetID="11" presetClass="entr" presetSubtype="0" fill="hold" grpId="0" nodeType="afterEffect">
                                  <p:stCondLst>
                                    <p:cond delay="0"/>
                                  </p:stCondLst>
                                  <p:childTnLst>
                                    <p:set>
                                      <p:cBhvr>
                                        <p:cTn id="39" dur="1000">
                                          <p:stCondLst>
                                            <p:cond delay="0"/>
                                          </p:stCondLst>
                                        </p:cTn>
                                        <p:tgtEl>
                                          <p:spTgt spid="74771"/>
                                        </p:tgtEl>
                                        <p:attrNameLst>
                                          <p:attrName>style.visibility</p:attrName>
                                        </p:attrNameLst>
                                      </p:cBhvr>
                                      <p:to>
                                        <p:strVal val="visible"/>
                                      </p:to>
                                    </p:set>
                                  </p:childTnLst>
                                  <p:subTnLst>
                                    <p:audio>
                                      <p:cMediaNode>
                                        <p:cTn display="0" masterRel="sameClick">
                                          <p:stCondLst>
                                            <p:cond evt="begin" delay="0">
                                              <p:tn val="38"/>
                                            </p:cond>
                                          </p:stCondLst>
                                          <p:endCondLst>
                                            <p:cond evt="onStopAudio" delay="0">
                                              <p:tgtEl>
                                                <p:sldTgt/>
                                              </p:tgtEl>
                                            </p:cond>
                                          </p:endCondLst>
                                        </p:cTn>
                                        <p:tgtEl>
                                          <p:sndTgt r:embed="rId4" name="click.wav"/>
                                        </p:tgtEl>
                                      </p:cMediaNode>
                                    </p:audio>
                                  </p:subTnLst>
                                </p:cTn>
                              </p:par>
                            </p:childTnLst>
                          </p:cTn>
                        </p:par>
                        <p:par>
                          <p:cTn id="40" fill="hold" nodeType="afterGroup">
                            <p:stCondLst>
                              <p:cond delay="2000"/>
                            </p:stCondLst>
                            <p:childTnLst>
                              <p:par>
                                <p:cTn id="41" presetID="11" presetClass="entr" presetSubtype="0" fill="hold" grpId="0" nodeType="afterEffect">
                                  <p:stCondLst>
                                    <p:cond delay="0"/>
                                  </p:stCondLst>
                                  <p:childTnLst>
                                    <p:set>
                                      <p:cBhvr>
                                        <p:cTn id="42" dur="1000">
                                          <p:stCondLst>
                                            <p:cond delay="0"/>
                                          </p:stCondLst>
                                        </p:cTn>
                                        <p:tgtEl>
                                          <p:spTgt spid="74772"/>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4" name="click.wav"/>
                                        </p:tgtEl>
                                      </p:cMediaNode>
                                    </p:audio>
                                  </p:subTnLst>
                                </p:cTn>
                              </p:par>
                            </p:childTnLst>
                          </p:cTn>
                        </p:par>
                        <p:par>
                          <p:cTn id="43" fill="hold" nodeType="afterGroup">
                            <p:stCondLst>
                              <p:cond delay="3000"/>
                            </p:stCondLst>
                            <p:childTnLst>
                              <p:par>
                                <p:cTn id="44" presetID="11" presetClass="entr" presetSubtype="0" fill="hold" grpId="0" nodeType="afterEffect">
                                  <p:stCondLst>
                                    <p:cond delay="0"/>
                                  </p:stCondLst>
                                  <p:childTnLst>
                                    <p:set>
                                      <p:cBhvr>
                                        <p:cTn id="45" dur="1000">
                                          <p:stCondLst>
                                            <p:cond delay="0"/>
                                          </p:stCondLst>
                                        </p:cTn>
                                        <p:tgtEl>
                                          <p:spTgt spid="74773"/>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4" name="click.wav"/>
                                        </p:tgtEl>
                                      </p:cMediaNode>
                                    </p:audio>
                                  </p:subTnLst>
                                </p:cTn>
                              </p:par>
                            </p:childTnLst>
                          </p:cTn>
                        </p:par>
                        <p:par>
                          <p:cTn id="46" fill="hold" nodeType="afterGroup">
                            <p:stCondLst>
                              <p:cond delay="4000"/>
                            </p:stCondLst>
                            <p:childTnLst>
                              <p:par>
                                <p:cTn id="47" presetID="11" presetClass="entr" presetSubtype="0" fill="hold" grpId="0" nodeType="afterEffect">
                                  <p:stCondLst>
                                    <p:cond delay="0"/>
                                  </p:stCondLst>
                                  <p:childTnLst>
                                    <p:set>
                                      <p:cBhvr>
                                        <p:cTn id="48" dur="1000">
                                          <p:stCondLst>
                                            <p:cond delay="0"/>
                                          </p:stCondLst>
                                        </p:cTn>
                                        <p:tgtEl>
                                          <p:spTgt spid="74774"/>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4" name="click.wav"/>
                                        </p:tgtEl>
                                      </p:cMediaNode>
                                    </p:audio>
                                  </p:subTnLst>
                                </p:cTn>
                              </p:par>
                            </p:childTnLst>
                          </p:cTn>
                        </p:par>
                      </p:childTnLst>
                    </p:cTn>
                  </p:par>
                  <p:par>
                    <p:cTn id="49" fill="hold" nodeType="clickPar">
                      <p:stCondLst>
                        <p:cond delay="indefinite"/>
                      </p:stCondLst>
                      <p:childTnLst>
                        <p:par>
                          <p:cTn id="50" fill="hold" nodeType="withGroup">
                            <p:stCondLst>
                              <p:cond delay="0"/>
                            </p:stCondLst>
                            <p:childTnLst>
                              <p:par>
                                <p:cTn id="51" presetID="11" presetClass="entr" presetSubtype="0" fill="hold" grpId="0" nodeType="clickEffect">
                                  <p:stCondLst>
                                    <p:cond delay="0"/>
                                  </p:stCondLst>
                                  <p:childTnLst>
                                    <p:set>
                                      <p:cBhvr>
                                        <p:cTn id="52" dur="1000">
                                          <p:stCondLst>
                                            <p:cond delay="0"/>
                                          </p:stCondLst>
                                        </p:cTn>
                                        <p:tgtEl>
                                          <p:spTgt spid="74775"/>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4" name="click.wav"/>
                                        </p:tgtEl>
                                      </p:cMediaNode>
                                    </p:audio>
                                  </p:subTnLst>
                                </p:cTn>
                              </p:par>
                            </p:childTnLst>
                          </p:cTn>
                        </p:par>
                      </p:childTnLst>
                    </p:cTn>
                  </p:par>
                  <p:par>
                    <p:cTn id="53" fill="hold" nodeType="clickPar">
                      <p:stCondLst>
                        <p:cond delay="indefinite"/>
                      </p:stCondLst>
                      <p:childTnLst>
                        <p:par>
                          <p:cTn id="54" fill="hold" nodeType="withGroup">
                            <p:stCondLst>
                              <p:cond delay="0"/>
                            </p:stCondLst>
                            <p:childTnLst>
                              <p:par>
                                <p:cTn id="55" presetID="11" presetClass="entr" presetSubtype="0" fill="hold" grpId="0" nodeType="clickEffect">
                                  <p:stCondLst>
                                    <p:cond delay="0"/>
                                  </p:stCondLst>
                                  <p:childTnLst>
                                    <p:set>
                                      <p:cBhvr>
                                        <p:cTn id="56" dur="1000">
                                          <p:stCondLst>
                                            <p:cond delay="0"/>
                                          </p:stCondLst>
                                        </p:cTn>
                                        <p:tgtEl>
                                          <p:spTgt spid="74776"/>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4" name="click.wav"/>
                                        </p:tgtEl>
                                      </p:cMediaNode>
                                    </p:audio>
                                  </p:subTnLst>
                                </p:cTn>
                              </p:par>
                            </p:childTnLst>
                          </p:cTn>
                        </p:par>
                        <p:par>
                          <p:cTn id="57" fill="hold" nodeType="afterGroup">
                            <p:stCondLst>
                              <p:cond delay="1000"/>
                            </p:stCondLst>
                            <p:childTnLst>
                              <p:par>
                                <p:cTn id="58" presetID="11" presetClass="entr" presetSubtype="0" fill="hold" grpId="0" nodeType="afterEffect">
                                  <p:stCondLst>
                                    <p:cond delay="0"/>
                                  </p:stCondLst>
                                  <p:childTnLst>
                                    <p:set>
                                      <p:cBhvr>
                                        <p:cTn id="59" dur="1000">
                                          <p:stCondLst>
                                            <p:cond delay="0"/>
                                          </p:stCondLst>
                                        </p:cTn>
                                        <p:tgtEl>
                                          <p:spTgt spid="74777"/>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4" name="click.wav"/>
                                        </p:tgtEl>
                                      </p:cMediaNode>
                                    </p:audio>
                                  </p:subTnLst>
                                </p:cTn>
                              </p:par>
                            </p:childTnLst>
                          </p:cTn>
                        </p:par>
                        <p:par>
                          <p:cTn id="60" fill="hold" nodeType="afterGroup">
                            <p:stCondLst>
                              <p:cond delay="2000"/>
                            </p:stCondLst>
                            <p:childTnLst>
                              <p:par>
                                <p:cTn id="61" presetID="11" presetClass="entr" presetSubtype="0" fill="hold" grpId="0" nodeType="afterEffect">
                                  <p:stCondLst>
                                    <p:cond delay="0"/>
                                  </p:stCondLst>
                                  <p:childTnLst>
                                    <p:set>
                                      <p:cBhvr>
                                        <p:cTn id="62" dur="1000">
                                          <p:stCondLst>
                                            <p:cond delay="0"/>
                                          </p:stCondLst>
                                        </p:cTn>
                                        <p:tgtEl>
                                          <p:spTgt spid="74778"/>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4" name="click.wav"/>
                                        </p:tgtEl>
                                      </p:cMediaNode>
                                    </p:audio>
                                  </p:subTnLst>
                                </p:cTn>
                              </p:par>
                            </p:childTnLst>
                          </p:cTn>
                        </p:par>
                        <p:par>
                          <p:cTn id="63" fill="hold" nodeType="afterGroup">
                            <p:stCondLst>
                              <p:cond delay="3000"/>
                            </p:stCondLst>
                            <p:childTnLst>
                              <p:par>
                                <p:cTn id="64" presetID="11" presetClass="entr" presetSubtype="0" fill="hold" grpId="0" nodeType="afterEffect">
                                  <p:stCondLst>
                                    <p:cond delay="0"/>
                                  </p:stCondLst>
                                  <p:childTnLst>
                                    <p:set>
                                      <p:cBhvr>
                                        <p:cTn id="65" dur="1000">
                                          <p:stCondLst>
                                            <p:cond delay="0"/>
                                          </p:stCondLst>
                                        </p:cTn>
                                        <p:tgtEl>
                                          <p:spTgt spid="74779"/>
                                        </p:tgtEl>
                                        <p:attrNameLst>
                                          <p:attrName>style.visibility</p:attrName>
                                        </p:attrNameLst>
                                      </p:cBhvr>
                                      <p:to>
                                        <p:strVal val="visible"/>
                                      </p:to>
                                    </p:set>
                                  </p:childTnLst>
                                  <p:subTnLst>
                                    <p:audio>
                                      <p:cMediaNode>
                                        <p:cTn display="0" masterRel="sameClick">
                                          <p:stCondLst>
                                            <p:cond evt="begin" delay="0">
                                              <p:tn val="64"/>
                                            </p:cond>
                                          </p:stCondLst>
                                          <p:endCondLst>
                                            <p:cond evt="onStopAudio" delay="0">
                                              <p:tgtEl>
                                                <p:sldTgt/>
                                              </p:tgtEl>
                                            </p:cond>
                                          </p:endCondLst>
                                        </p:cTn>
                                        <p:tgtEl>
                                          <p:sndTgt r:embed="rId5" name="drumroll.wav"/>
                                        </p:tgtEl>
                                      </p:cMediaNode>
                                    </p:audio>
                                  </p:subTnLst>
                                </p:cTn>
                              </p:par>
                            </p:childTnLst>
                          </p:cTn>
                        </p:par>
                      </p:childTnLst>
                    </p:cTn>
                  </p:par>
                </p:childTnLst>
              </p:cTn>
              <p:nextCondLst>
                <p:cond evt="onClick" delay="0">
                  <p:tgtEl>
                    <p:spTgt spid="74780"/>
                  </p:tgtEl>
                </p:cond>
              </p:nextCondLst>
            </p:seq>
          </p:childTnLst>
        </p:cTn>
      </p:par>
    </p:tnLst>
    <p:bldLst>
      <p:bldP spid="74758" grpId="0"/>
      <p:bldP spid="74764" grpId="0"/>
      <p:bldP spid="74770" grpId="0" animBg="1"/>
      <p:bldP spid="74771" grpId="0" animBg="1"/>
      <p:bldP spid="74772" grpId="0" animBg="1"/>
      <p:bldP spid="74773" grpId="0" animBg="1"/>
      <p:bldP spid="74774" grpId="0" animBg="1"/>
      <p:bldP spid="74775" grpId="0" animBg="1"/>
      <p:bldP spid="74776" grpId="0" animBg="1"/>
      <p:bldP spid="74777" grpId="0" animBg="1"/>
      <p:bldP spid="74778" grpId="0" animBg="1"/>
      <p:bldP spid="74779"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85800" y="381000"/>
            <a:ext cx="8012113" cy="685800"/>
            <a:chOff x="432" y="2160"/>
            <a:chExt cx="5047" cy="432"/>
          </a:xfrm>
        </p:grpSpPr>
        <p:sp>
          <p:nvSpPr>
            <p:cNvPr id="20498" name="Rectangle 3"/>
            <p:cNvSpPr>
              <a:spLocks noChangeArrowheads="1"/>
            </p:cNvSpPr>
            <p:nvPr/>
          </p:nvSpPr>
          <p:spPr bwMode="auto">
            <a:xfrm>
              <a:off x="432" y="2352"/>
              <a:ext cx="5040" cy="240"/>
            </a:xfrm>
            <a:prstGeom prst="rect">
              <a:avLst/>
            </a:prstGeom>
            <a:solidFill>
              <a:srgbClr val="00FF00"/>
            </a:solidFill>
            <a:ln w="9525">
              <a:solidFill>
                <a:schemeClr val="tx1"/>
              </a:solidFill>
              <a:miter lim="800000"/>
              <a:headEnd/>
              <a:tailEnd/>
            </a:ln>
          </p:spPr>
          <p:txBody>
            <a:bodyPr wrap="none" anchor="ctr"/>
            <a:lstStyle/>
            <a:p>
              <a:pPr algn="ctr"/>
              <a:endParaRPr lang="vi-VN" b="1">
                <a:latin typeface="Arial" charset="0"/>
                <a:cs typeface="Arial" charset="0"/>
              </a:endParaRPr>
            </a:p>
          </p:txBody>
        </p:sp>
        <p:sp>
          <p:nvSpPr>
            <p:cNvPr id="20499" name="Rectangle 4"/>
            <p:cNvSpPr>
              <a:spLocks noChangeArrowheads="1"/>
            </p:cNvSpPr>
            <p:nvPr/>
          </p:nvSpPr>
          <p:spPr bwMode="auto">
            <a:xfrm>
              <a:off x="439" y="2160"/>
              <a:ext cx="5040" cy="96"/>
            </a:xfrm>
            <a:prstGeom prst="rect">
              <a:avLst/>
            </a:prstGeom>
            <a:solidFill>
              <a:srgbClr val="00FF00"/>
            </a:solidFill>
            <a:ln w="9525">
              <a:solidFill>
                <a:schemeClr val="tx1"/>
              </a:solidFill>
              <a:miter lim="800000"/>
              <a:headEnd/>
              <a:tailEnd/>
            </a:ln>
          </p:spPr>
          <p:txBody>
            <a:bodyPr wrap="none" anchor="ctr"/>
            <a:lstStyle/>
            <a:p>
              <a:pPr algn="ctr"/>
              <a:endParaRPr lang="vi-VN" b="1">
                <a:latin typeface="Arial" charset="0"/>
                <a:cs typeface="Arial" charset="0"/>
              </a:endParaRPr>
            </a:p>
          </p:txBody>
        </p:sp>
      </p:grpSp>
      <p:sp>
        <p:nvSpPr>
          <p:cNvPr id="76806" name="Text Box 6">
            <a:hlinkClick r:id="rId6" action="ppaction://hlinksldjump"/>
          </p:cNvPr>
          <p:cNvSpPr txBox="1">
            <a:spLocks noChangeArrowheads="1"/>
          </p:cNvSpPr>
          <p:nvPr/>
        </p:nvSpPr>
        <p:spPr bwMode="auto">
          <a:xfrm>
            <a:off x="685800" y="1905000"/>
            <a:ext cx="8153400" cy="1160463"/>
          </a:xfrm>
          <a:prstGeom prst="rect">
            <a:avLst/>
          </a:prstGeom>
          <a:noFill/>
          <a:ln w="9525">
            <a:noFill/>
            <a:miter lim="800000"/>
            <a:headEnd/>
            <a:tailEnd/>
          </a:ln>
        </p:spPr>
        <p:txBody>
          <a:bodyPr>
            <a:spAutoFit/>
          </a:bodyPr>
          <a:lstStyle/>
          <a:p>
            <a:pPr>
              <a:spcBef>
                <a:spcPct val="50000"/>
              </a:spcBef>
            </a:pPr>
            <a:r>
              <a:rPr lang="en-US" sz="2800" b="1">
                <a:solidFill>
                  <a:srgbClr val="0000FF"/>
                </a:solidFill>
                <a:latin typeface="Arial" charset="0"/>
                <a:cs typeface="Arial" charset="0"/>
              </a:rPr>
              <a:t>Điền từ vào chỗ trống:</a:t>
            </a:r>
          </a:p>
          <a:p>
            <a:pPr>
              <a:spcBef>
                <a:spcPct val="50000"/>
              </a:spcBef>
            </a:pPr>
            <a:r>
              <a:rPr lang="en-US" sz="2800" b="1">
                <a:solidFill>
                  <a:srgbClr val="0000FF"/>
                </a:solidFill>
                <a:latin typeface="Arial" charset="0"/>
                <a:cs typeface="Arial" charset="0"/>
              </a:rPr>
              <a:t>           “Treo đầu …..,bán thịt…..”</a:t>
            </a:r>
            <a:endParaRPr lang="en-US" sz="2800" b="1">
              <a:solidFill>
                <a:srgbClr val="0000FF"/>
              </a:solidFill>
              <a:latin typeface="Tahoma" pitchFamily="34" charset="0"/>
              <a:cs typeface="Arial" charset="0"/>
            </a:endParaRPr>
          </a:p>
        </p:txBody>
      </p:sp>
      <p:pic>
        <p:nvPicPr>
          <p:cNvPr id="76807" name="Picture 7" descr="questspin_b"/>
          <p:cNvPicPr>
            <a:picLocks noChangeAspect="1" noChangeArrowheads="1" noCrop="1"/>
          </p:cNvPicPr>
          <p:nvPr/>
        </p:nvPicPr>
        <p:blipFill>
          <a:blip r:embed="rId7"/>
          <a:srcRect/>
          <a:stretch>
            <a:fillRect/>
          </a:stretch>
        </p:blipFill>
        <p:spPr bwMode="auto">
          <a:xfrm>
            <a:off x="1143000" y="304800"/>
            <a:ext cx="990600" cy="962025"/>
          </a:xfrm>
          <a:prstGeom prst="rect">
            <a:avLst/>
          </a:prstGeom>
          <a:noFill/>
          <a:ln w="9525">
            <a:noFill/>
            <a:miter lim="800000"/>
            <a:headEnd/>
            <a:tailEnd/>
          </a:ln>
        </p:spPr>
      </p:pic>
      <p:sp>
        <p:nvSpPr>
          <p:cNvPr id="76810" name="Text Box 10"/>
          <p:cNvSpPr txBox="1">
            <a:spLocks noChangeArrowheads="1"/>
          </p:cNvSpPr>
          <p:nvPr/>
        </p:nvSpPr>
        <p:spPr bwMode="auto">
          <a:xfrm>
            <a:off x="685800" y="3595688"/>
            <a:ext cx="7239000" cy="641350"/>
          </a:xfrm>
          <a:prstGeom prst="rect">
            <a:avLst/>
          </a:prstGeom>
          <a:noFill/>
          <a:ln w="9525">
            <a:noFill/>
            <a:miter lim="800000"/>
            <a:headEnd/>
            <a:tailEnd/>
          </a:ln>
        </p:spPr>
        <p:txBody>
          <a:bodyPr>
            <a:spAutoFit/>
          </a:bodyPr>
          <a:lstStyle/>
          <a:p>
            <a:pPr eaLnBrk="0" hangingPunct="0">
              <a:spcBef>
                <a:spcPct val="50000"/>
              </a:spcBef>
            </a:pPr>
            <a:r>
              <a:rPr lang="en-US" sz="3600" b="1">
                <a:solidFill>
                  <a:srgbClr val="FF3300"/>
                </a:solidFill>
                <a:latin typeface="Tahoma" pitchFamily="34" charset="0"/>
                <a:cs typeface="Arial" charset="0"/>
              </a:rPr>
              <a:t>     </a:t>
            </a:r>
            <a:r>
              <a:rPr lang="en-US" sz="3600" b="1">
                <a:solidFill>
                  <a:srgbClr val="FF3300"/>
                </a:solidFill>
                <a:latin typeface="Tahoma" pitchFamily="34" charset="0"/>
                <a:cs typeface="Arial" charset="0"/>
                <a:sym typeface="Wingdings" pitchFamily="2" charset="2"/>
              </a:rPr>
              <a:t>Treo đầu </a:t>
            </a:r>
            <a:r>
              <a:rPr lang="en-US" sz="3600" b="1" u="sng">
                <a:solidFill>
                  <a:srgbClr val="FF3300"/>
                </a:solidFill>
                <a:latin typeface="Tahoma" pitchFamily="34" charset="0"/>
                <a:cs typeface="Arial" charset="0"/>
                <a:sym typeface="Wingdings" pitchFamily="2" charset="2"/>
              </a:rPr>
              <a:t>dê</a:t>
            </a:r>
            <a:r>
              <a:rPr lang="en-US" sz="3600" b="1">
                <a:solidFill>
                  <a:srgbClr val="FF3300"/>
                </a:solidFill>
                <a:latin typeface="Tahoma" pitchFamily="34" charset="0"/>
                <a:cs typeface="Arial" charset="0"/>
                <a:sym typeface="Wingdings" pitchFamily="2" charset="2"/>
              </a:rPr>
              <a:t>, bán thịt </a:t>
            </a:r>
            <a:r>
              <a:rPr lang="en-US" sz="3600" b="1" u="sng">
                <a:solidFill>
                  <a:srgbClr val="FF3300"/>
                </a:solidFill>
                <a:latin typeface="Tahoma" pitchFamily="34" charset="0"/>
                <a:cs typeface="Arial" charset="0"/>
                <a:sym typeface="Wingdings" pitchFamily="2" charset="2"/>
              </a:rPr>
              <a:t>chó</a:t>
            </a:r>
            <a:r>
              <a:rPr lang="en-US" sz="2800" b="1">
                <a:solidFill>
                  <a:srgbClr val="FF3300"/>
                </a:solidFill>
                <a:latin typeface="Tahoma" pitchFamily="34" charset="0"/>
                <a:cs typeface="Arial" charset="0"/>
                <a:sym typeface="Wingdings" pitchFamily="2" charset="2"/>
              </a:rPr>
              <a:t>  </a:t>
            </a:r>
            <a:endParaRPr lang="en-US" sz="2800" b="1">
              <a:solidFill>
                <a:srgbClr val="FF3300"/>
              </a:solidFill>
              <a:latin typeface="Tahoma" pitchFamily="34" charset="0"/>
              <a:cs typeface="Arial" charset="0"/>
            </a:endParaRPr>
          </a:p>
        </p:txBody>
      </p:sp>
      <p:pic>
        <p:nvPicPr>
          <p:cNvPr id="20486" name="Picture 16" descr="christmas_bell_ringing_sx">
            <a:hlinkClick r:id="rId8" action="ppaction://hlinksldjump"/>
          </p:cNvPr>
          <p:cNvPicPr>
            <a:picLocks noChangeAspect="1" noChangeArrowheads="1" noCrop="1"/>
          </p:cNvPicPr>
          <p:nvPr/>
        </p:nvPicPr>
        <p:blipFill>
          <a:blip r:embed="rId9"/>
          <a:srcRect/>
          <a:stretch>
            <a:fillRect/>
          </a:stretch>
        </p:blipFill>
        <p:spPr bwMode="auto">
          <a:xfrm>
            <a:off x="7620000" y="5334000"/>
            <a:ext cx="1524000" cy="1524000"/>
          </a:xfrm>
          <a:prstGeom prst="rect">
            <a:avLst/>
          </a:prstGeom>
          <a:noFill/>
          <a:ln w="9525">
            <a:noFill/>
            <a:miter lim="800000"/>
            <a:headEnd/>
            <a:tailEnd/>
          </a:ln>
        </p:spPr>
      </p:pic>
      <p:sp>
        <p:nvSpPr>
          <p:cNvPr id="76817" name="Oval 17"/>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1</a:t>
            </a:r>
          </a:p>
        </p:txBody>
      </p:sp>
      <p:sp>
        <p:nvSpPr>
          <p:cNvPr id="76818" name="Oval 18"/>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2</a:t>
            </a:r>
          </a:p>
        </p:txBody>
      </p:sp>
      <p:sp>
        <p:nvSpPr>
          <p:cNvPr id="76819" name="Oval 19"/>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3</a:t>
            </a:r>
          </a:p>
        </p:txBody>
      </p:sp>
      <p:sp>
        <p:nvSpPr>
          <p:cNvPr id="76820" name="Oval 20"/>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4</a:t>
            </a:r>
          </a:p>
        </p:txBody>
      </p:sp>
      <p:sp>
        <p:nvSpPr>
          <p:cNvPr id="76821" name="Oval 21"/>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6</a:t>
            </a:r>
          </a:p>
        </p:txBody>
      </p:sp>
      <p:sp>
        <p:nvSpPr>
          <p:cNvPr id="76822" name="Oval 22"/>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7</a:t>
            </a:r>
          </a:p>
        </p:txBody>
      </p:sp>
      <p:sp>
        <p:nvSpPr>
          <p:cNvPr id="76823" name="Oval 23"/>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8</a:t>
            </a:r>
          </a:p>
        </p:txBody>
      </p:sp>
      <p:sp>
        <p:nvSpPr>
          <p:cNvPr id="76824" name="Oval 24"/>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9</a:t>
            </a:r>
          </a:p>
        </p:txBody>
      </p:sp>
      <p:sp>
        <p:nvSpPr>
          <p:cNvPr id="76825" name="Oval 25"/>
          <p:cNvSpPr>
            <a:spLocks noChangeArrowheads="1"/>
          </p:cNvSpPr>
          <p:nvPr/>
        </p:nvSpPr>
        <p:spPr bwMode="auto">
          <a:xfrm>
            <a:off x="685800" y="4953000"/>
            <a:ext cx="838200" cy="838200"/>
          </a:xfrm>
          <a:prstGeom prst="ellipse">
            <a:avLst/>
          </a:prstGeom>
          <a:solidFill>
            <a:schemeClr val="accent1"/>
          </a:solidFill>
          <a:ln w="9525">
            <a:solidFill>
              <a:schemeClr val="tx1"/>
            </a:solidFill>
            <a:round/>
            <a:headEnd/>
            <a:tailEnd/>
          </a:ln>
        </p:spPr>
        <p:txBody>
          <a:bodyPr wrap="none" anchor="ctr"/>
          <a:lstStyle/>
          <a:p>
            <a:pPr algn="ctr"/>
            <a:r>
              <a:rPr lang="en-US" sz="3200" b="1">
                <a:latin typeface="Arial" charset="0"/>
                <a:cs typeface="Arial" charset="0"/>
              </a:rPr>
              <a:t>10</a:t>
            </a:r>
          </a:p>
        </p:txBody>
      </p:sp>
      <p:sp>
        <p:nvSpPr>
          <p:cNvPr id="76826" name="Rectangle 26"/>
          <p:cNvSpPr>
            <a:spLocks noChangeArrowheads="1"/>
          </p:cNvSpPr>
          <p:nvPr/>
        </p:nvSpPr>
        <p:spPr bwMode="auto">
          <a:xfrm>
            <a:off x="533400" y="6019800"/>
            <a:ext cx="1066800" cy="457200"/>
          </a:xfrm>
          <a:prstGeom prst="rect">
            <a:avLst/>
          </a:prstGeom>
          <a:solidFill>
            <a:schemeClr val="accent1"/>
          </a:solidFill>
          <a:ln w="9525" algn="ctr">
            <a:solidFill>
              <a:schemeClr val="tx1"/>
            </a:solidFill>
            <a:miter lim="800000"/>
            <a:headEnd/>
            <a:tailEnd/>
          </a:ln>
        </p:spPr>
        <p:txBody>
          <a:bodyPr wrap="none" anchor="ctr"/>
          <a:lstStyle/>
          <a:p>
            <a:pPr algn="ctr"/>
            <a:r>
              <a:rPr lang="en-US" b="1">
                <a:latin typeface="Arial" charset="0"/>
                <a:cs typeface="Arial" charset="0"/>
              </a:rPr>
              <a:t>Tính giờ</a:t>
            </a:r>
          </a:p>
        </p:txBody>
      </p:sp>
      <p:sp>
        <p:nvSpPr>
          <p:cNvPr id="20497" name="AutoShape 22">
            <a:hlinkClick r:id="rId10" action="ppaction://hlinksldjump" highlightClick="1"/>
          </p:cNvPr>
          <p:cNvSpPr>
            <a:spLocks noChangeArrowheads="1"/>
          </p:cNvSpPr>
          <p:nvPr/>
        </p:nvSpPr>
        <p:spPr bwMode="auto">
          <a:xfrm>
            <a:off x="4191000" y="6477000"/>
            <a:ext cx="685800" cy="381000"/>
          </a:xfrm>
          <a:prstGeom prst="actionButtonBeginning">
            <a:avLst/>
          </a:prstGeom>
          <a:solidFill>
            <a:schemeClr val="accent1"/>
          </a:solidFill>
          <a:ln w="9525">
            <a:noFill/>
            <a:miter lim="800000"/>
            <a:headEnd/>
            <a:tailEnd/>
          </a:ln>
        </p:spPr>
        <p:txBody>
          <a:bodyPr wrap="none" anchor="ctr"/>
          <a:lstStyle/>
          <a:p>
            <a:endParaRPr lang="vi-VN"/>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76807"/>
                                        </p:tgtEl>
                                        <p:attrNameLst>
                                          <p:attrName>style.visibility</p:attrName>
                                        </p:attrNameLst>
                                      </p:cBhvr>
                                      <p:to>
                                        <p:strVal val="visible"/>
                                      </p:to>
                                    </p:set>
                                    <p:anim calcmode="lin" valueType="num">
                                      <p:cBhvr>
                                        <p:cTn id="7" dur="500" fill="hold"/>
                                        <p:tgtEl>
                                          <p:spTgt spid="7680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680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680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6807"/>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par>
                                <p:cTn id="17" presetID="39" presetClass="entr" presetSubtype="0" accel="100000" fill="hold" grpId="0" nodeType="withEffect">
                                  <p:stCondLst>
                                    <p:cond delay="0"/>
                                  </p:stCondLst>
                                  <p:childTnLst>
                                    <p:set>
                                      <p:cBhvr>
                                        <p:cTn id="18" dur="1" fill="hold">
                                          <p:stCondLst>
                                            <p:cond delay="0"/>
                                          </p:stCondLst>
                                        </p:cTn>
                                        <p:tgtEl>
                                          <p:spTgt spid="76806"/>
                                        </p:tgtEl>
                                        <p:attrNameLst>
                                          <p:attrName>style.visibility</p:attrName>
                                        </p:attrNameLst>
                                      </p:cBhvr>
                                      <p:to>
                                        <p:strVal val="visible"/>
                                      </p:to>
                                    </p:set>
                                    <p:anim calcmode="lin" valueType="num">
                                      <p:cBhvr>
                                        <p:cTn id="19" dur="500" fill="hold"/>
                                        <p:tgtEl>
                                          <p:spTgt spid="76806"/>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76806"/>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76806"/>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76806"/>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76810"/>
                                        </p:tgtEl>
                                        <p:attrNameLst>
                                          <p:attrName>style.visibility</p:attrName>
                                        </p:attrNameLst>
                                      </p:cBhvr>
                                      <p:to>
                                        <p:strVal val="visible"/>
                                      </p:to>
                                    </p:set>
                                    <p:animEffect transition="in" filter="strips(downLeft)">
                                      <p:cBhvr>
                                        <p:cTn id="27" dur="500"/>
                                        <p:tgtEl>
                                          <p:spTgt spid="76810"/>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76826"/>
                    </p:tgtEl>
                  </p:cond>
                </p:stCondLst>
                <p:endSync evt="end" delay="0">
                  <p:rtn val="all"/>
                </p:endSync>
                <p:childTnLst>
                  <p:par>
                    <p:cTn id="29" fill="hold" nodeType="clickPar">
                      <p:stCondLst>
                        <p:cond delay="0"/>
                      </p:stCondLst>
                      <p:childTnLst>
                        <p:par>
                          <p:cTn id="30" fill="hold" nodeType="withGroup">
                            <p:stCondLst>
                              <p:cond delay="0"/>
                            </p:stCondLst>
                            <p:childTnLst>
                              <p:par>
                                <p:cTn id="31" presetID="11" presetClass="entr" presetSubtype="0" fill="hold" grpId="0" nodeType="clickEffect">
                                  <p:stCondLst>
                                    <p:cond delay="0"/>
                                  </p:stCondLst>
                                  <p:childTnLst>
                                    <p:set>
                                      <p:cBhvr>
                                        <p:cTn id="32" dur="1000">
                                          <p:stCondLst>
                                            <p:cond delay="0"/>
                                          </p:stCondLst>
                                        </p:cTn>
                                        <p:tgtEl>
                                          <p:spTgt spid="76817"/>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4" name="click.wav"/>
                                        </p:tgtEl>
                                      </p:cMediaNode>
                                    </p:audio>
                                  </p:subTnLst>
                                </p:cTn>
                              </p:par>
                            </p:childTnLst>
                          </p:cTn>
                        </p:par>
                        <p:par>
                          <p:cTn id="33" fill="hold" nodeType="afterGroup">
                            <p:stCondLst>
                              <p:cond delay="1000"/>
                            </p:stCondLst>
                            <p:childTnLst>
                              <p:par>
                                <p:cTn id="34" presetID="11" presetClass="entr" presetSubtype="0" fill="hold" grpId="0" nodeType="afterEffect">
                                  <p:stCondLst>
                                    <p:cond delay="0"/>
                                  </p:stCondLst>
                                  <p:childTnLst>
                                    <p:set>
                                      <p:cBhvr>
                                        <p:cTn id="35" dur="1000">
                                          <p:stCondLst>
                                            <p:cond delay="0"/>
                                          </p:stCondLst>
                                        </p:cTn>
                                        <p:tgtEl>
                                          <p:spTgt spid="76818"/>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4" name="click.wav"/>
                                        </p:tgtEl>
                                      </p:cMediaNode>
                                    </p:audio>
                                  </p:subTnLst>
                                </p:cTn>
                              </p:par>
                            </p:childTnLst>
                          </p:cTn>
                        </p:par>
                        <p:par>
                          <p:cTn id="36" fill="hold" nodeType="afterGroup">
                            <p:stCondLst>
                              <p:cond delay="2000"/>
                            </p:stCondLst>
                            <p:childTnLst>
                              <p:par>
                                <p:cTn id="37" presetID="11" presetClass="entr" presetSubtype="0" fill="hold" grpId="0" nodeType="afterEffect">
                                  <p:stCondLst>
                                    <p:cond delay="0"/>
                                  </p:stCondLst>
                                  <p:childTnLst>
                                    <p:set>
                                      <p:cBhvr>
                                        <p:cTn id="38" dur="1000">
                                          <p:stCondLst>
                                            <p:cond delay="0"/>
                                          </p:stCondLst>
                                        </p:cTn>
                                        <p:tgtEl>
                                          <p:spTgt spid="76819"/>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4" name="click.wav"/>
                                        </p:tgtEl>
                                      </p:cMediaNode>
                                    </p:audio>
                                  </p:subTnLst>
                                </p:cTn>
                              </p:par>
                            </p:childTnLst>
                          </p:cTn>
                        </p:par>
                        <p:par>
                          <p:cTn id="39" fill="hold" nodeType="afterGroup">
                            <p:stCondLst>
                              <p:cond delay="3000"/>
                            </p:stCondLst>
                            <p:childTnLst>
                              <p:par>
                                <p:cTn id="40" presetID="11" presetClass="entr" presetSubtype="0" fill="hold" grpId="0" nodeType="afterEffect">
                                  <p:stCondLst>
                                    <p:cond delay="0"/>
                                  </p:stCondLst>
                                  <p:childTnLst>
                                    <p:set>
                                      <p:cBhvr>
                                        <p:cTn id="41" dur="1000">
                                          <p:stCondLst>
                                            <p:cond delay="0"/>
                                          </p:stCondLst>
                                        </p:cTn>
                                        <p:tgtEl>
                                          <p:spTgt spid="76820"/>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4" name="click.wav"/>
                                        </p:tgtEl>
                                      </p:cMediaNode>
                                    </p:audio>
                                  </p:subTnLst>
                                </p:cTn>
                              </p:par>
                            </p:childTnLst>
                          </p:cTn>
                        </p:par>
                        <p:par>
                          <p:cTn id="42" fill="hold" nodeType="afterGroup">
                            <p:stCondLst>
                              <p:cond delay="4000"/>
                            </p:stCondLst>
                            <p:childTnLst>
                              <p:par>
                                <p:cTn id="43" presetID="11" presetClass="entr" presetSubtype="0" fill="hold" grpId="0" nodeType="afterEffect">
                                  <p:stCondLst>
                                    <p:cond delay="0"/>
                                  </p:stCondLst>
                                  <p:childTnLst>
                                    <p:set>
                                      <p:cBhvr>
                                        <p:cTn id="44" dur="1000">
                                          <p:stCondLst>
                                            <p:cond delay="0"/>
                                          </p:stCondLst>
                                        </p:cTn>
                                        <p:tgtEl>
                                          <p:spTgt spid="76821"/>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4" name="click.wav"/>
                                        </p:tgtEl>
                                      </p:cMediaNode>
                                    </p:audio>
                                  </p:subTnLst>
                                </p:cTn>
                              </p:par>
                            </p:childTnLst>
                          </p:cTn>
                        </p:par>
                        <p:par>
                          <p:cTn id="45" fill="hold" nodeType="afterGroup">
                            <p:stCondLst>
                              <p:cond delay="5000"/>
                            </p:stCondLst>
                            <p:childTnLst>
                              <p:par>
                                <p:cTn id="46" presetID="11" presetClass="entr" presetSubtype="0" fill="hold" grpId="0" nodeType="afterEffect">
                                  <p:stCondLst>
                                    <p:cond delay="0"/>
                                  </p:stCondLst>
                                  <p:childTnLst>
                                    <p:set>
                                      <p:cBhvr>
                                        <p:cTn id="47" dur="1000">
                                          <p:stCondLst>
                                            <p:cond delay="0"/>
                                          </p:stCondLst>
                                        </p:cTn>
                                        <p:tgtEl>
                                          <p:spTgt spid="76822"/>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4" name="click.wav"/>
                                        </p:tgtEl>
                                      </p:cMediaNode>
                                    </p:audio>
                                  </p:subTnLst>
                                </p:cTn>
                              </p:par>
                            </p:childTnLst>
                          </p:cTn>
                        </p:par>
                        <p:par>
                          <p:cTn id="48" fill="hold" nodeType="afterGroup">
                            <p:stCondLst>
                              <p:cond delay="6000"/>
                            </p:stCondLst>
                            <p:childTnLst>
                              <p:par>
                                <p:cTn id="49" presetID="11" presetClass="entr" presetSubtype="0" fill="hold" grpId="0" nodeType="afterEffect">
                                  <p:stCondLst>
                                    <p:cond delay="0"/>
                                  </p:stCondLst>
                                  <p:childTnLst>
                                    <p:set>
                                      <p:cBhvr>
                                        <p:cTn id="50" dur="1000">
                                          <p:stCondLst>
                                            <p:cond delay="0"/>
                                          </p:stCondLst>
                                        </p:cTn>
                                        <p:tgtEl>
                                          <p:spTgt spid="76823"/>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4" name="click.wav"/>
                                        </p:tgtEl>
                                      </p:cMediaNode>
                                    </p:audio>
                                  </p:subTnLst>
                                </p:cTn>
                              </p:par>
                            </p:childTnLst>
                          </p:cTn>
                        </p:par>
                        <p:par>
                          <p:cTn id="51" fill="hold" nodeType="afterGroup">
                            <p:stCondLst>
                              <p:cond delay="7000"/>
                            </p:stCondLst>
                            <p:childTnLst>
                              <p:par>
                                <p:cTn id="52" presetID="11" presetClass="entr" presetSubtype="0" fill="hold" grpId="0" nodeType="afterEffect">
                                  <p:stCondLst>
                                    <p:cond delay="0"/>
                                  </p:stCondLst>
                                  <p:childTnLst>
                                    <p:set>
                                      <p:cBhvr>
                                        <p:cTn id="53" dur="1000">
                                          <p:stCondLst>
                                            <p:cond delay="0"/>
                                          </p:stCondLst>
                                        </p:cTn>
                                        <p:tgtEl>
                                          <p:spTgt spid="76824"/>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4" name="click.wav"/>
                                        </p:tgtEl>
                                      </p:cMediaNode>
                                    </p:audio>
                                  </p:subTnLst>
                                </p:cTn>
                              </p:par>
                            </p:childTnLst>
                          </p:cTn>
                        </p:par>
                        <p:par>
                          <p:cTn id="54" fill="hold" nodeType="afterGroup">
                            <p:stCondLst>
                              <p:cond delay="8000"/>
                            </p:stCondLst>
                            <p:childTnLst>
                              <p:par>
                                <p:cTn id="55" presetID="11" presetClass="entr" presetSubtype="0" fill="hold" grpId="0" nodeType="afterEffect">
                                  <p:stCondLst>
                                    <p:cond delay="0"/>
                                  </p:stCondLst>
                                  <p:childTnLst>
                                    <p:set>
                                      <p:cBhvr>
                                        <p:cTn id="56" dur="1000">
                                          <p:stCondLst>
                                            <p:cond delay="0"/>
                                          </p:stCondLst>
                                        </p:cTn>
                                        <p:tgtEl>
                                          <p:spTgt spid="76825"/>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5" name="drumroll.wav"/>
                                        </p:tgtEl>
                                      </p:cMediaNode>
                                    </p:audio>
                                  </p:subTnLst>
                                </p:cTn>
                              </p:par>
                            </p:childTnLst>
                          </p:cTn>
                        </p:par>
                      </p:childTnLst>
                    </p:cTn>
                  </p:par>
                </p:childTnLst>
              </p:cTn>
              <p:nextCondLst>
                <p:cond evt="onClick" delay="0">
                  <p:tgtEl>
                    <p:spTgt spid="76826"/>
                  </p:tgtEl>
                </p:cond>
              </p:nextCondLst>
            </p:seq>
          </p:childTnLst>
        </p:cTn>
      </p:par>
    </p:tnLst>
    <p:bldLst>
      <p:bldP spid="76806" grpId="0"/>
      <p:bldP spid="76810" grpId="0"/>
      <p:bldP spid="76817" grpId="0" animBg="1"/>
      <p:bldP spid="76818" grpId="0" animBg="1"/>
      <p:bldP spid="76819" grpId="0" animBg="1"/>
      <p:bldP spid="76820" grpId="0" animBg="1"/>
      <p:bldP spid="76821" grpId="0" animBg="1"/>
      <p:bldP spid="76822" grpId="0" animBg="1"/>
      <p:bldP spid="76823" grpId="0" animBg="1"/>
      <p:bldP spid="76824" grpId="0" animBg="1"/>
      <p:bldP spid="768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84731" cy="369332"/>
          </a:xfrm>
          <a:prstGeom prst="rect">
            <a:avLst/>
          </a:prstGeom>
          <a:noFill/>
        </p:spPr>
        <p:txBody>
          <a:bodyPr wrap="none" rtlCol="0">
            <a:spAutoFit/>
          </a:bodyPr>
          <a:lstStyle/>
          <a:p>
            <a:endParaRPr lang="en-US" dirty="0"/>
          </a:p>
        </p:txBody>
      </p:sp>
      <p:sp>
        <p:nvSpPr>
          <p:cNvPr id="3" name="TextBox 2"/>
          <p:cNvSpPr txBox="1"/>
          <p:nvPr/>
        </p:nvSpPr>
        <p:spPr>
          <a:xfrm>
            <a:off x="0" y="0"/>
            <a:ext cx="9144000" cy="584775"/>
          </a:xfrm>
          <a:prstGeom prst="rect">
            <a:avLst/>
          </a:prstGeom>
          <a:noFill/>
        </p:spPr>
        <p:txBody>
          <a:bodyPr wrap="square" rtlCol="0">
            <a:spAutoFit/>
          </a:bodyPr>
          <a:lstStyle/>
          <a:p>
            <a:r>
              <a:rPr lang="en-US" sz="3200" b="1" dirty="0" smtClean="0">
                <a:solidFill>
                  <a:srgbClr val="FF0000"/>
                </a:solidFill>
                <a:latin typeface="Times New Roman" pitchFamily="18" charset="0"/>
                <a:cs typeface="Times New Roman" pitchFamily="18" charset="0"/>
              </a:rPr>
              <a:t>4. BÀI TẬP</a:t>
            </a:r>
            <a:endParaRPr lang="en-US" sz="3200" b="1" dirty="0">
              <a:solidFill>
                <a:srgbClr val="FF0000"/>
              </a:solidFill>
              <a:latin typeface="Times New Roman" pitchFamily="18" charset="0"/>
              <a:cs typeface="Times New Roman" pitchFamily="18" charset="0"/>
            </a:endParaRPr>
          </a:p>
        </p:txBody>
      </p:sp>
      <p:sp>
        <p:nvSpPr>
          <p:cNvPr id="36865" name="Rectangle 1"/>
          <p:cNvSpPr>
            <a:spLocks noChangeArrowheads="1"/>
          </p:cNvSpPr>
          <p:nvPr/>
        </p:nvSpPr>
        <p:spPr bwMode="auto">
          <a:xfrm>
            <a:off x="0" y="609600"/>
            <a:ext cx="9144000"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err="1" smtClean="0">
                <a:ln>
                  <a:noFill/>
                </a:ln>
                <a:solidFill>
                  <a:srgbClr val="0000FF"/>
                </a:solidFill>
                <a:effectLst/>
                <a:latin typeface="Times New Roman" pitchFamily="18" charset="0"/>
                <a:cs typeface="Times New Roman" pitchFamily="18" charset="0"/>
              </a:rPr>
              <a:t>Bài</a:t>
            </a:r>
            <a:r>
              <a:rPr kumimoji="0" lang="en-US" sz="2200" b="1" i="0" u="none" strike="noStrike" cap="none" normalizeH="0" baseline="0" dirty="0" smtClean="0">
                <a:ln>
                  <a:noFill/>
                </a:ln>
                <a:solidFill>
                  <a:srgbClr val="0000FF"/>
                </a:solidFill>
                <a:effectLst/>
                <a:latin typeface="Times New Roman" pitchFamily="18" charset="0"/>
                <a:cs typeface="Times New Roman" pitchFamily="18" charset="0"/>
              </a:rPr>
              <a:t> 1:</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Trong</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những</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tình</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huống</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sau</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theo</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em</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tình</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huống</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nào</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biểu</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hiện</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hành</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vi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giữ</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chữ</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tín</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hoặc</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không</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giữ</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chữ</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tín</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và</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giải</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thích</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tại</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FF"/>
                </a:solidFill>
                <a:effectLst/>
                <a:latin typeface="Times New Roman" pitchFamily="18" charset="0"/>
                <a:cs typeface="Times New Roman" pitchFamily="18" charset="0"/>
              </a:rPr>
              <a:t>sao</a:t>
            </a:r>
            <a:r>
              <a:rPr kumimoji="0" lang="en-US" sz="2200" b="0" i="0" u="none" strike="noStrike" cap="none" normalizeH="0" baseline="0" dirty="0" smtClean="0">
                <a:ln>
                  <a:noFill/>
                </a:ln>
                <a:solidFill>
                  <a:srgbClr val="0000FF"/>
                </a:solidFill>
                <a:effectLst/>
                <a:latin typeface="Times New Roman" pitchFamily="18" charset="0"/>
                <a:cs typeface="Times New Roman" pitchFamily="18" charset="0"/>
              </a:rPr>
              <a:t> ?</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a) Minh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hứa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với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bố</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mẹ</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Quang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và</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cô</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giáo</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chủ</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nhiệm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là</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sẽ</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giúp</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đỡ</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Quang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học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tập</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tiến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bộ</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Vì</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thế</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những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bài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tập</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nào</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mà</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Quang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không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làm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được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thì</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Minh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đều</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làm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hộ</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và</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đưa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cho</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Quang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chép</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b)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Bố</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Trung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hứa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đến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sinh</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nhật</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Trung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sẽ</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đưa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em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chơi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viên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nhưng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vì</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phải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tác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đột</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xuất</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nên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bố</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không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thực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hiện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được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lời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hứa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của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mình</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c) Nam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cho</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rằng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nếu</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có</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khuyết</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điểm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thì</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cần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phải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thật</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thà</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nhận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lỗi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và</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cứ</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hứa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sửa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chữa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còn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làm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được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đến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đâu</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lại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là</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chuyện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khác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d)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Vì</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không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muốn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làm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mất</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lòng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người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khác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nên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Vĩnh</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Giám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đốc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một</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thường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nhận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lời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động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viên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an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ủi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và</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hứa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sẽ</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giúp</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đỡ</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khi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họ</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đến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nhờ</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mặc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dù</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biết</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rằng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việc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đó</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không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thể</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làm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được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đ)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Lan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mượn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Trang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cuốn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sách</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và</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hứa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hai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hôm</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sau</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sẽ</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trả</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nhưng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vì</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chưa</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đọc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xong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nên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Lan</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cho</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rằng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cứ</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giữ</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lại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khi</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nào</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đọc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xong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thì</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trả</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cho</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Trang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cũng</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200" b="0" i="0" u="none" strike="noStrike" cap="none" normalizeH="0" baseline="0" dirty="0" err="1" smtClean="0">
                <a:ln>
                  <a:noFill/>
                </a:ln>
                <a:solidFill>
                  <a:srgbClr val="000000"/>
                </a:solidFill>
                <a:effectLst/>
                <a:latin typeface="Times New Roman" pitchFamily="18" charset="0"/>
                <a:cs typeface="Times New Roman" pitchFamily="18" charset="0"/>
              </a:rPr>
              <a:t>được</a:t>
            </a:r>
            <a:r>
              <a:rPr kumimoji="0" lang="en-US" sz="22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0" y="0"/>
            <a:ext cx="9144000" cy="72943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fontAlgn="base">
              <a:spcBef>
                <a:spcPct val="0"/>
              </a:spcBef>
              <a:spcAft>
                <a:spcPct val="0"/>
              </a:spcAft>
              <a:buAutoNum type="alphaLcParenR"/>
            </a:pPr>
            <a:r>
              <a:rPr lang="en-US" sz="2800" b="1" dirty="0" smtClean="0">
                <a:latin typeface="Times New Roman" pitchFamily="18" charset="0"/>
                <a:cs typeface="Times New Roman" pitchFamily="18" charset="0"/>
              </a:rPr>
              <a:t>Minh </a:t>
            </a:r>
            <a:r>
              <a:rPr lang="en-US" sz="2800" b="1" dirty="0" err="1" smtClean="0">
                <a:latin typeface="Times New Roman" pitchFamily="18" charset="0"/>
                <a:cs typeface="Times New Roman" pitchFamily="18" charset="0"/>
              </a:rPr>
              <a:t>hứa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với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bố</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mẹ</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Quang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cô</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giáo</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chủ</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nhiệm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sẽ</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giúp</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đỡ</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Quang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học</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tập</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tiến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bộ</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Vì</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thế</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những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bài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tập</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nào</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mà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Quang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không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làm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được</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thì</a:t>
            </a:r>
            <a:r>
              <a:rPr lang="en-US" sz="2800" b="1" dirty="0" smtClean="0">
                <a:latin typeface="Times New Roman" pitchFamily="18" charset="0"/>
                <a:cs typeface="Times New Roman" pitchFamily="18" charset="0"/>
              </a:rPr>
              <a:t> Minh </a:t>
            </a:r>
            <a:r>
              <a:rPr lang="en-US" sz="2800" b="1" dirty="0" err="1" smtClean="0">
                <a:latin typeface="Times New Roman" pitchFamily="18" charset="0"/>
                <a:cs typeface="Times New Roman" pitchFamily="18" charset="0"/>
              </a:rPr>
              <a:t>đều</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làm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hộ</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đưa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cho</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Quang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chép</a:t>
            </a:r>
            <a:r>
              <a:rPr lang="en-US" sz="2800" b="1" dirty="0" smtClean="0">
                <a:latin typeface="Times New Roman" pitchFamily="18" charset="0"/>
                <a:cs typeface="Times New Roman" pitchFamily="18" charset="0"/>
              </a:rPr>
              <a:t>.</a:t>
            </a:r>
          </a:p>
          <a:p>
            <a:pPr marL="457200" indent="-457200" fontAlgn="base">
              <a:spcBef>
                <a:spcPct val="0"/>
              </a:spcBef>
              <a:spcAft>
                <a:spcPct val="0"/>
              </a:spcAft>
            </a:pPr>
            <a:r>
              <a:rPr kumimoji="0" lang="en-US" sz="2800" b="1" i="0" u="none" strike="noStrike" cap="none" normalizeH="0" baseline="0" dirty="0" smtClean="0">
                <a:ln>
                  <a:noFill/>
                </a:ln>
                <a:solidFill>
                  <a:srgbClr val="000000"/>
                </a:solidFill>
                <a:effectLst/>
                <a:latin typeface="Times New Roman" pitchFamily="18" charset="0"/>
                <a:cs typeface="Times New Roman" pitchFamily="18" charset="0"/>
              </a:rPr>
              <a:t>=&gt;</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Việc</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làm</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hộ</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bài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của</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Minh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là</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sai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bởi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vì</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Minh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làm</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như</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vậy</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sẽ</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chỉ</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khiến</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cho</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Quang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thêm</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lười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biếng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ỉ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lại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và</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học</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tập</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không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thể</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tiến</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bộ</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lên</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được</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trong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khi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Minh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đã</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hứa</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với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bố</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mẹ</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Quang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và</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cô</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giáo</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sẽ</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giúp</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Quang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tiến</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bộ</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a:t>
            </a:r>
          </a:p>
          <a:p>
            <a:pPr marL="457200" lvl="0" indent="-457200" fontAlgn="base">
              <a:spcBef>
                <a:spcPct val="0"/>
              </a:spcBef>
              <a:spcAft>
                <a:spcPct val="0"/>
              </a:spcAft>
            </a:pPr>
            <a:r>
              <a:rPr lang="en-US" sz="2800" dirty="0" smtClean="0">
                <a:solidFill>
                  <a:srgbClr val="000000"/>
                </a:solidFill>
                <a:latin typeface="Times New Roman" pitchFamily="18" charset="0"/>
                <a:cs typeface="Times New Roman" pitchFamily="18" charset="0"/>
              </a:rPr>
              <a:t>b) </a:t>
            </a:r>
            <a:r>
              <a:rPr lang="en-US" sz="2800" b="1" dirty="0" err="1" smtClean="0">
                <a:solidFill>
                  <a:srgbClr val="000000"/>
                </a:solidFill>
                <a:latin typeface="Times New Roman" pitchFamily="18" charset="0"/>
                <a:cs typeface="Times New Roman" pitchFamily="18" charset="0"/>
              </a:rPr>
              <a:t>Bố</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Trung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hứa</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đến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sinh</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nhật</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Trung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sẽ</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đưa</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em</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chơi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công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viên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nhưng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vì</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phải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công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tác</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đột</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xuất</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nên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bố</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không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thực</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hiện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được</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lời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hứa</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của</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mình</a:t>
            </a:r>
            <a:r>
              <a:rPr lang="en-US" sz="2800" b="1" dirty="0" smtClean="0">
                <a:solidFill>
                  <a:srgbClr val="000000"/>
                </a:solidFill>
                <a:latin typeface="Times New Roman" pitchFamily="18" charset="0"/>
                <a:cs typeface="Times New Roman" pitchFamily="18" charset="0"/>
              </a:rPr>
              <a:t>.</a:t>
            </a:r>
            <a:endParaRPr lang="en-US" sz="2800" b="1" dirty="0" smtClean="0">
              <a:latin typeface="Times New Roman" pitchFamily="18" charset="0"/>
              <a:cs typeface="Times New Roman" pitchFamily="18" charset="0"/>
            </a:endParaRPr>
          </a:p>
          <a:p>
            <a:pPr marL="457200" indent="-457200" fontAlgn="base">
              <a:spcBef>
                <a:spcPct val="0"/>
              </a:spcBef>
              <a:spcAft>
                <a:spcPct val="0"/>
              </a:spcAft>
            </a:pP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=&gt;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Bố</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Trung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không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thể</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đưa</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Trung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chơi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công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viên</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như</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đã</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hứa</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nhưng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điều</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đó</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không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thể</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nói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bố</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Trung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là</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người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thất</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hứa</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Bởi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vì</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bố</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Trung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phải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công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tác</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đột</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xuất</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chứ</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không</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phải</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đó</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là</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 ý </a:t>
            </a:r>
            <a:r>
              <a:rPr kumimoji="0" lang="en-US" sz="2800" b="0" i="0" u="none" strike="noStrike" cap="none" normalizeH="0" baseline="0" dirty="0" err="1" smtClean="0">
                <a:ln>
                  <a:noFill/>
                </a:ln>
                <a:solidFill>
                  <a:srgbClr val="000000"/>
                </a:solidFill>
                <a:effectLst/>
                <a:latin typeface="Times New Roman" pitchFamily="18" charset="0"/>
                <a:cs typeface="Times New Roman" pitchFamily="18" charset="0"/>
              </a:rPr>
              <a:t>muốn</a:t>
            </a:r>
            <a:r>
              <a:rPr kumimoji="0" lang="en-US" sz="2800" b="0" i="0" u="none" strike="noStrike" cap="none" normalizeH="0" baseline="0" dirty="0" smtClean="0">
                <a:ln>
                  <a:noFill/>
                </a:ln>
                <a:solidFill>
                  <a:srgbClr val="000000"/>
                </a:solidFill>
                <a:effectLst/>
                <a:latin typeface="Times New Roman" pitchFamily="18" charset="0"/>
                <a:cs typeface="Times New Roman" pitchFamily="18" charset="0"/>
              </a:rPr>
              <a:t>.</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313131"/>
                </a:solidFill>
                <a:effectLst/>
                <a:latin typeface="Times New Roman" pitchFamily="18" charset="0"/>
                <a:cs typeface="Times New Roman" pitchFamily="18" charset="0"/>
              </a:rPr>
              <a:t/>
            </a:r>
            <a:br>
              <a:rPr kumimoji="0" lang="en-US" sz="2400" b="0" i="0" u="none" strike="noStrike" cap="none" normalizeH="0" baseline="0" dirty="0" smtClean="0">
                <a:ln>
                  <a:noFill/>
                </a:ln>
                <a:solidFill>
                  <a:srgbClr val="313131"/>
                </a:solidFill>
                <a:effectLst/>
                <a:latin typeface="Times New Roman" pitchFamily="18" charset="0"/>
                <a:cs typeface="Times New Roman" pitchFamily="18" charset="0"/>
              </a:rPr>
            </a:b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033">
                                            <p:txEl>
                                              <p:pRg st="1" end="1"/>
                                            </p:txEl>
                                          </p:spTgt>
                                        </p:tgtEl>
                                        <p:attrNameLst>
                                          <p:attrName>style.visibility</p:attrName>
                                        </p:attrNameLst>
                                      </p:cBhvr>
                                      <p:to>
                                        <p:strVal val="visible"/>
                                      </p:to>
                                    </p:set>
                                    <p:animEffect transition="in" filter="blinds(horizontal)">
                                      <p:cBhvr>
                                        <p:cTn id="7" dur="500"/>
                                        <p:tgtEl>
                                          <p:spTgt spid="4403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4033">
                                            <p:txEl>
                                              <p:pRg st="3" end="3"/>
                                            </p:txEl>
                                          </p:spTgt>
                                        </p:tgtEl>
                                        <p:attrNameLst>
                                          <p:attrName>style.visibility</p:attrName>
                                        </p:attrNameLst>
                                      </p:cBhvr>
                                      <p:to>
                                        <p:strVal val="visible"/>
                                      </p:to>
                                    </p:set>
                                    <p:animEffect transition="in" filter="blinds(horizontal)">
                                      <p:cBhvr>
                                        <p:cTn id="12" dur="500"/>
                                        <p:tgtEl>
                                          <p:spTgt spid="4403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0"/>
            <a:ext cx="9144000" cy="6124754"/>
          </a:xfrm>
          <a:prstGeom prst="rect">
            <a:avLst/>
          </a:prstGeom>
        </p:spPr>
        <p:txBody>
          <a:bodyPr wrap="square">
            <a:spAutoFit/>
          </a:bodyPr>
          <a:lstStyle/>
          <a:p>
            <a:pPr lvl="0" algn="just" eaLnBrk="0" fontAlgn="base" hangingPunct="0">
              <a:spcBef>
                <a:spcPct val="0"/>
              </a:spcBef>
              <a:spcAft>
                <a:spcPct val="0"/>
              </a:spcAft>
            </a:pPr>
            <a:r>
              <a:rPr lang="en-US" sz="2800" b="1" dirty="0" smtClean="0">
                <a:latin typeface="Times New Roman" pitchFamily="18" charset="0"/>
                <a:cs typeface="Times New Roman" pitchFamily="18" charset="0"/>
              </a:rPr>
              <a:t>c) Nam </a:t>
            </a:r>
            <a:r>
              <a:rPr lang="en-US" sz="2800" b="1" dirty="0" err="1" smtClean="0">
                <a:latin typeface="Times New Roman" pitchFamily="18" charset="0"/>
                <a:cs typeface="Times New Roman" pitchFamily="18" charset="0"/>
              </a:rPr>
              <a:t>cho</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rằng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nếu</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có</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khuyết</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điểm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thì</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cần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phải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thật</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nhận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lỗi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cứ</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hứa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sửa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chữa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còn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làm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được</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đến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đâu</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lại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chuyện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khác</a:t>
            </a:r>
            <a:r>
              <a:rPr lang="en-US" sz="2800" b="1" dirty="0" smtClean="0">
                <a:latin typeface="Times New Roman" pitchFamily="18" charset="0"/>
                <a:cs typeface="Times New Roman" pitchFamily="18" charset="0"/>
              </a:rPr>
              <a:t>.</a:t>
            </a:r>
          </a:p>
          <a:p>
            <a:pPr algn="just" eaLnBrk="0" fontAlgn="base" hangingPunct="0">
              <a:spcBef>
                <a:spcPct val="0"/>
              </a:spcBef>
              <a:spcAft>
                <a:spcPct val="0"/>
              </a:spcAft>
            </a:pPr>
            <a:r>
              <a:rPr lang="en-US" sz="2800" b="1" dirty="0" smtClean="0">
                <a:solidFill>
                  <a:srgbClr val="000000"/>
                </a:solidFill>
                <a:latin typeface="Times New Roman" pitchFamily="18" charset="0"/>
                <a:cs typeface="Times New Roman" pitchFamily="18" charset="0"/>
              </a:rPr>
              <a:t>=&gt; </a:t>
            </a:r>
            <a:r>
              <a:rPr lang="en-US" sz="2800" dirty="0" smtClean="0">
                <a:solidFill>
                  <a:srgbClr val="000000"/>
                </a:solidFill>
                <a:latin typeface="Times New Roman" pitchFamily="18" charset="0"/>
                <a:cs typeface="Times New Roman" pitchFamily="18" charset="0"/>
              </a:rPr>
              <a:t>Ý </a:t>
            </a:r>
            <a:r>
              <a:rPr lang="en-US" sz="2800" dirty="0" err="1" smtClean="0">
                <a:solidFill>
                  <a:srgbClr val="000000"/>
                </a:solidFill>
                <a:latin typeface="Times New Roman" pitchFamily="18" charset="0"/>
                <a:cs typeface="Times New Roman" pitchFamily="18" charset="0"/>
              </a:rPr>
              <a:t>kiến</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của</a:t>
            </a:r>
            <a:r>
              <a:rPr lang="en-US" sz="2800" dirty="0" smtClean="0">
                <a:solidFill>
                  <a:srgbClr val="000000"/>
                </a:solidFill>
                <a:latin typeface="Times New Roman" pitchFamily="18" charset="0"/>
                <a:cs typeface="Times New Roman" pitchFamily="18" charset="0"/>
              </a:rPr>
              <a:t> Nam </a:t>
            </a:r>
            <a:r>
              <a:rPr lang="en-US" sz="2800" dirty="0" err="1" smtClean="0">
                <a:solidFill>
                  <a:srgbClr val="000000"/>
                </a:solidFill>
                <a:latin typeface="Times New Roman" pitchFamily="18" charset="0"/>
                <a:cs typeface="Times New Roman" pitchFamily="18" charset="0"/>
              </a:rPr>
              <a:t>như</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vậy</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là</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không</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đúng</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Khi</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mình</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đã</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hứa</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thì</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mình</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phải</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làm</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được</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chứ</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không</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phải</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là</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hứa</a:t>
            </a:r>
            <a:r>
              <a:rPr lang="en-US" sz="2800" dirty="0" smtClean="0">
                <a:solidFill>
                  <a:srgbClr val="000000"/>
                </a:solidFill>
                <a:latin typeface="Times New Roman" pitchFamily="18" charset="0"/>
                <a:cs typeface="Times New Roman" pitchFamily="18" charset="0"/>
              </a:rPr>
              <a:t> </a:t>
            </a:r>
            <a:r>
              <a:rPr lang="en-US" sz="2800" dirty="0" err="1" smtClean="0">
                <a:solidFill>
                  <a:srgbClr val="000000"/>
                </a:solidFill>
                <a:latin typeface="Times New Roman" pitchFamily="18" charset="0"/>
                <a:cs typeface="Times New Roman" pitchFamily="18" charset="0"/>
              </a:rPr>
              <a:t>suông</a:t>
            </a:r>
            <a:r>
              <a:rPr lang="en-US" sz="2800" dirty="0" smtClean="0">
                <a:solidFill>
                  <a:srgbClr val="000000"/>
                </a:solidFill>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lvl="0" algn="just" eaLnBrk="0" fontAlgn="base" hangingPunct="0">
              <a:spcBef>
                <a:spcPct val="0"/>
              </a:spcBef>
              <a:spcAft>
                <a:spcPct val="0"/>
              </a:spcAft>
            </a:pPr>
            <a:r>
              <a:rPr lang="en-US" sz="2800" b="1" dirty="0" smtClean="0">
                <a:solidFill>
                  <a:srgbClr val="000000"/>
                </a:solidFill>
                <a:latin typeface="Times New Roman" pitchFamily="18" charset="0"/>
                <a:cs typeface="Times New Roman" pitchFamily="18" charset="0"/>
              </a:rPr>
              <a:t>d) </a:t>
            </a:r>
            <a:r>
              <a:rPr lang="en-US" sz="2800" b="1" dirty="0" err="1" smtClean="0">
                <a:solidFill>
                  <a:srgbClr val="000000"/>
                </a:solidFill>
                <a:latin typeface="Times New Roman" pitchFamily="18" charset="0"/>
                <a:cs typeface="Times New Roman" pitchFamily="18" charset="0"/>
              </a:rPr>
              <a:t>Vì</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không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muốn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làm</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mất</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lòng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người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khác</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nên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ông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Vĩnh</a:t>
            </a:r>
            <a:r>
              <a:rPr lang="en-US" sz="2800" b="1" dirty="0" smtClean="0">
                <a:solidFill>
                  <a:srgbClr val="000000"/>
                </a:solidFill>
                <a:latin typeface="Times New Roman" pitchFamily="18" charset="0"/>
                <a:cs typeface="Times New Roman" pitchFamily="18" charset="0"/>
              </a:rPr>
              <a:t> - </a:t>
            </a:r>
            <a:r>
              <a:rPr lang="en-US" sz="2800" b="1" dirty="0" err="1" smtClean="0">
                <a:solidFill>
                  <a:srgbClr val="000000"/>
                </a:solidFill>
                <a:latin typeface="Times New Roman" pitchFamily="18" charset="0"/>
                <a:cs typeface="Times New Roman" pitchFamily="18" charset="0"/>
              </a:rPr>
              <a:t>Giám</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đốc</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một</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công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thường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nhận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lời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động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viên</a:t>
            </a:r>
            <a:r>
              <a:rPr lang="en-US" sz="2800" b="1" dirty="0" smtClean="0">
                <a:solidFill>
                  <a:srgbClr val="000000"/>
                </a:solidFill>
                <a:latin typeface="Times New Roman" pitchFamily="18" charset="0"/>
                <a:cs typeface="Times New Roman" pitchFamily="18" charset="0"/>
              </a:rPr>
              <a:t>, an </a:t>
            </a:r>
            <a:r>
              <a:rPr lang="en-US" sz="2800" b="1" dirty="0" err="1" smtClean="0">
                <a:solidFill>
                  <a:srgbClr val="000000"/>
                </a:solidFill>
                <a:latin typeface="Times New Roman" pitchFamily="18" charset="0"/>
                <a:cs typeface="Times New Roman" pitchFamily="18" charset="0"/>
              </a:rPr>
              <a:t>ủi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và</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hứa</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sẽ</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giúp</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đỡ</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khi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họ</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đến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nhờ</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mặc</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dù</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ông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biết</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rằng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việc</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đó</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ông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không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thể</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làm</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được</a:t>
            </a:r>
            <a:r>
              <a:rPr lang="en-US" sz="2800" b="1" dirty="0" smtClean="0">
                <a:solidFill>
                  <a:srgbClr val="000000"/>
                </a:solidFill>
                <a:latin typeface="Times New Roman" pitchFamily="18" charset="0"/>
                <a:cs typeface="Times New Roman" pitchFamily="18" charset="0"/>
              </a:rPr>
              <a:t>.</a:t>
            </a:r>
            <a:endParaRPr lang="en-US" sz="2800" b="1" dirty="0" smtClean="0">
              <a:latin typeface="Times New Roman" pitchFamily="18" charset="0"/>
              <a:cs typeface="Times New Roman" pitchFamily="18" charset="0"/>
            </a:endParaRPr>
          </a:p>
          <a:p>
            <a:pPr lvl="0" eaLnBrk="0" fontAlgn="base" hangingPunct="0">
              <a:spcBef>
                <a:spcPct val="0"/>
              </a:spcBef>
              <a:spcAft>
                <a:spcPct val="0"/>
              </a:spcAft>
            </a:pPr>
            <a:r>
              <a:rPr lang="en-US" sz="2800" b="1" dirty="0" smtClean="0">
                <a:solidFill>
                  <a:srgbClr val="000000"/>
                </a:solidFill>
                <a:latin typeface="Times New Roman" pitchFamily="18" charset="0"/>
                <a:cs typeface="Times New Roman" pitchFamily="18" charset="0"/>
              </a:rPr>
              <a:t>=&gt; </a:t>
            </a:r>
            <a:r>
              <a:rPr lang="vi-VN" sz="2800" dirty="0" smtClean="0"/>
              <a:t> Ông Vĩnh làm như vậy là ông sai. Bởi vì rõ ràng ông biết mình không thể làm được nhưng vẫn hứa thì sẽ gây thất vọng cho nhiều người. Mặc dù ông hứa như vậy là để động viên và ăn ủi người khác nhưng có nhiều cách khác chứ không nhất thiết phải làm như vậy.</a:t>
            </a:r>
            <a:endParaRPr lang="en-US" sz="2800" b="1" dirty="0" smtClean="0">
              <a:solidFill>
                <a:srgbClr val="00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linds(horizontal)">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0"/>
            <a:ext cx="9144000" cy="3539430"/>
          </a:xfrm>
          <a:prstGeom prst="rect">
            <a:avLst/>
          </a:prstGeom>
        </p:spPr>
        <p:txBody>
          <a:bodyPr wrap="square">
            <a:spAutoFit/>
          </a:bodyPr>
          <a:lstStyle/>
          <a:p>
            <a:pPr lvl="0"/>
            <a:r>
              <a:rPr lang="en-US" sz="2800" b="1" dirty="0" smtClean="0">
                <a:solidFill>
                  <a:srgbClr val="000000"/>
                </a:solidFill>
                <a:latin typeface="Times New Roman" pitchFamily="18" charset="0"/>
                <a:cs typeface="Times New Roman" pitchFamily="18" charset="0"/>
              </a:rPr>
              <a:t>đ) </a:t>
            </a:r>
            <a:r>
              <a:rPr lang="en-US" sz="2800" b="1" dirty="0" err="1" smtClean="0">
                <a:solidFill>
                  <a:srgbClr val="000000"/>
                </a:solidFill>
                <a:latin typeface="Times New Roman" pitchFamily="18" charset="0"/>
                <a:cs typeface="Times New Roman" pitchFamily="18" charset="0"/>
              </a:rPr>
              <a:t>Lan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mượn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Trang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cuốn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sách</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và</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hứa</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hai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hôm</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sau</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sẽ</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trả</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nhưng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vì</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chưa</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đọc</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xong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nên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Lan</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cho</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rằng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cứ</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giữ</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lại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khi</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nào</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đọc</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xong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thì</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trả</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cho</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Trang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cũng</a:t>
            </a:r>
            <a:r>
              <a:rPr lang="en-US" sz="2800" b="1" dirty="0" smtClean="0">
                <a:solidFill>
                  <a:srgbClr val="000000"/>
                </a:solidFill>
                <a:latin typeface="Times New Roman" pitchFamily="18" charset="0"/>
                <a:cs typeface="Times New Roman" pitchFamily="18" charset="0"/>
              </a:rPr>
              <a:t> </a:t>
            </a:r>
            <a:r>
              <a:rPr lang="en-US" sz="2800" b="1" dirty="0" err="1" smtClean="0">
                <a:solidFill>
                  <a:srgbClr val="000000"/>
                </a:solidFill>
                <a:latin typeface="Times New Roman" pitchFamily="18" charset="0"/>
                <a:cs typeface="Times New Roman" pitchFamily="18" charset="0"/>
              </a:rPr>
              <a:t>được</a:t>
            </a:r>
            <a:r>
              <a:rPr lang="en-US" sz="2800" b="1" dirty="0" smtClean="0">
                <a:solidFill>
                  <a:srgbClr val="000000"/>
                </a:solidFill>
                <a:latin typeface="Times New Roman" pitchFamily="18" charset="0"/>
                <a:cs typeface="Times New Roman" pitchFamily="18" charset="0"/>
              </a:rPr>
              <a:t>.</a:t>
            </a:r>
            <a:endParaRPr lang="en-US" sz="2800" b="1" dirty="0" smtClean="0">
              <a:latin typeface="Times New Roman" pitchFamily="18" charset="0"/>
              <a:cs typeface="Times New Roman" pitchFamily="18" charset="0"/>
            </a:endParaRPr>
          </a:p>
          <a:p>
            <a:r>
              <a:rPr lang="en-US" sz="2800" dirty="0" smtClean="0"/>
              <a:t>=&gt;</a:t>
            </a:r>
            <a:r>
              <a:rPr lang="vi-VN" sz="2800" dirty="0" smtClean="0"/>
              <a:t> Lan làm như vậy là không được vì như vậy là Lan không giữ đúng lời hứa Nga. Có thể nếu muốn đọc xong thì Lan phải hỏi xem Nga đã cần dùng chưa nếu không cần dùng thì mượn thêm ít hôm. Như vậy, sẽ được lòng Nga và Lan cũng giữ đúng lời hứa.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ox(in)">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858000"/>
            <a:ext cx="9144000" cy="6186309"/>
          </a:xfrm>
          <a:prstGeom prst="rect">
            <a:avLst/>
          </a:prstGeom>
          <a:noFill/>
        </p:spPr>
        <p:txBody>
          <a:bodyPr wrap="square" rtlCol="0">
            <a:spAutoFit/>
          </a:bodyPr>
          <a:lstStyle/>
          <a:p>
            <a:pPr algn="ctr"/>
            <a:endParaRPr lang="en-US" sz="6600" b="1" dirty="0" smtClean="0">
              <a:latin typeface="Times New Roman" pitchFamily="18" charset="0"/>
              <a:cs typeface="Times New Roman" pitchFamily="18" charset="0"/>
            </a:endParaRPr>
          </a:p>
          <a:p>
            <a:pPr algn="ctr"/>
            <a:endParaRPr lang="en-US" sz="6600" b="1" dirty="0" smtClean="0">
              <a:latin typeface="Times New Roman" pitchFamily="18" charset="0"/>
              <a:cs typeface="Times New Roman" pitchFamily="18" charset="0"/>
            </a:endParaRPr>
          </a:p>
          <a:p>
            <a:pPr algn="ctr"/>
            <a:r>
              <a:rPr lang="en-US" sz="6600" b="1" dirty="0" err="1" smtClean="0">
                <a:latin typeface="Times New Roman" pitchFamily="18" charset="0"/>
                <a:cs typeface="Times New Roman" pitchFamily="18" charset="0"/>
              </a:rPr>
              <a:t>Cảm</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ơn</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quý</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thầy</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cô</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đã</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tham</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dự</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buổi</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học</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ngày</a:t>
            </a:r>
            <a:r>
              <a:rPr lang="en-US" sz="6600" b="1" dirty="0" smtClean="0">
                <a:latin typeface="Times New Roman" pitchFamily="18" charset="0"/>
                <a:cs typeface="Times New Roman" pitchFamily="18" charset="0"/>
              </a:rPr>
              <a:t> </a:t>
            </a:r>
            <a:r>
              <a:rPr lang="en-US" sz="6600" b="1" dirty="0" err="1" smtClean="0">
                <a:latin typeface="Times New Roman" pitchFamily="18" charset="0"/>
                <a:cs typeface="Times New Roman" pitchFamily="18" charset="0"/>
              </a:rPr>
              <a:t>hôm</a:t>
            </a:r>
            <a:r>
              <a:rPr lang="en-US" sz="6600" b="1" dirty="0" smtClean="0">
                <a:latin typeface="Times New Roman" pitchFamily="18" charset="0"/>
                <a:cs typeface="Times New Roman" pitchFamily="18" charset="0"/>
              </a:rPr>
              <a:t> nay!</a:t>
            </a:r>
          </a:p>
          <a:p>
            <a:pPr algn="ctr"/>
            <a:endParaRPr lang="en-US" sz="66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0 -2.12766E-7 L 0 -0.99214 " pathEditMode="relative" rAng="0" ptsTypes="AA">
                                      <p:cBhvr>
                                        <p:cTn id="6" dur="5000" fill="hold"/>
                                        <p:tgtEl>
                                          <p:spTgt spid="4"/>
                                        </p:tgtEl>
                                        <p:attrNameLst>
                                          <p:attrName>ppt_x</p:attrName>
                                          <p:attrName>ppt_y</p:attrName>
                                        </p:attrNameLst>
                                      </p:cBhvr>
                                      <p:rCtr x="0" y="-49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192</TotalTime>
  <Words>1927</Words>
  <Application>Microsoft Office PowerPoint</Application>
  <PresentationFormat>On-screen Show (4:3)</PresentationFormat>
  <Paragraphs>217</Paragraphs>
  <Slides>25</Slides>
  <Notes>3</Notes>
  <HiddenSlides>0</HiddenSlides>
  <MMClips>1</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Oriel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TBC</dc:creator>
  <cp:lastModifiedBy>NOTEBOOK</cp:lastModifiedBy>
  <cp:revision>23</cp:revision>
  <dcterms:created xsi:type="dcterms:W3CDTF">2019-10-20T05:02:24Z</dcterms:created>
  <dcterms:modified xsi:type="dcterms:W3CDTF">2021-09-27T18:06:10Z</dcterms:modified>
</cp:coreProperties>
</file>